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b="def" i="def"/>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4" name="Shape 164"/>
          <p:cNvSpPr/>
          <p:nvPr>
            <p:ph type="sldImg"/>
          </p:nvPr>
        </p:nvSpPr>
        <p:spPr>
          <a:xfrm>
            <a:off x="1143000" y="685800"/>
            <a:ext cx="4572000" cy="3429000"/>
          </a:xfrm>
          <a:prstGeom prst="rect">
            <a:avLst/>
          </a:prstGeom>
        </p:spPr>
        <p:txBody>
          <a:bodyPr/>
          <a:lstStyle/>
          <a:p>
            <a:pPr/>
          </a:p>
        </p:txBody>
      </p:sp>
      <p:sp>
        <p:nvSpPr>
          <p:cNvPr id="165" name="Shape 16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resentation Title"/>
          <p:cNvSpPr txBox="1"/>
          <p:nvPr>
            <p:ph type="title" hasCustomPrompt="1"/>
          </p:nvPr>
        </p:nvSpPr>
        <p:spPr>
          <a:prstGeom prst="rect">
            <a:avLst/>
          </a:prstGeom>
        </p:spPr>
        <p:txBody>
          <a:bodyPr/>
          <a:lstStyle/>
          <a:p>
            <a:pPr/>
            <a:r>
              <a:t>Presentation Title</a:t>
            </a:r>
          </a:p>
        </p:txBody>
      </p:sp>
      <p:sp>
        <p:nvSpPr>
          <p:cNvPr id="12" name="Body Level One…"/>
          <p:cNvSpPr txBox="1"/>
          <p:nvPr>
            <p:ph type="body" sz="quarter" idx="1" hasCustomPrompt="1"/>
          </p:nvPr>
        </p:nvSpPr>
        <p:spPr>
          <a:prstGeom prst="rect">
            <a:avLst/>
          </a:prstGeom>
        </p:spPr>
        <p:txBody>
          <a:bodyPr/>
          <a:lstStyle/>
          <a:p>
            <a:pPr/>
            <a:r>
              <a:t>Presentation Subtitle </a:t>
            </a:r>
          </a:p>
          <a:p>
            <a:pPr lvl="1"/>
            <a:r>
              <a:t/>
            </a:r>
          </a:p>
          <a:p>
            <a:pPr lvl="2"/>
            <a:r>
              <a:t/>
            </a:r>
          </a:p>
          <a:p>
            <a:pPr lvl="3"/>
            <a:r>
              <a:t/>
            </a:r>
          </a:p>
          <a:p>
            <a:pPr lvl="4"/>
            <a:r>
              <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solidFill>
          <a:srgbClr val="FFFFFF"/>
        </a:solidFill>
      </p:bgPr>
    </p:bg>
    <p:spTree>
      <p:nvGrpSpPr>
        <p:cNvPr id="1" name=""/>
        <p:cNvGrpSpPr/>
        <p:nvPr/>
      </p:nvGrpSpPr>
      <p:grpSpPr>
        <a:xfrm>
          <a:off x="0" y="0"/>
          <a:ext cx="0" cy="0"/>
          <a:chOff x="0" y="0"/>
          <a:chExt cx="0" cy="0"/>
        </a:xfrm>
      </p:grpSpPr>
      <p:sp>
        <p:nvSpPr>
          <p:cNvPr id="110" name="Body Level One…"/>
          <p:cNvSpPr txBox="1"/>
          <p:nvPr>
            <p:ph type="body" sz="half" idx="1" hasCustomPrompt="1"/>
          </p:nvPr>
        </p:nvSpPr>
        <p:spPr>
          <a:xfrm>
            <a:off x="1298277" y="4927600"/>
            <a:ext cx="21863646" cy="3853767"/>
          </a:xfrm>
          <a:prstGeom prst="rect">
            <a:avLst/>
          </a:prstGeom>
        </p:spPr>
        <p:txBody>
          <a:bodyPr anchor="ctr"/>
          <a:lstStyle>
            <a:lvl1pPr algn="ctr" defTabSz="1160859">
              <a:defRPr b="1" spc="-408" sz="10200">
                <a:latin typeface="+mn-lt"/>
                <a:ea typeface="+mn-ea"/>
                <a:cs typeface="+mn-cs"/>
                <a:sym typeface="Graphik"/>
              </a:defRPr>
            </a:lvl1pPr>
            <a:lvl2pPr algn="ctr" defTabSz="1160859">
              <a:defRPr b="1" spc="-408" sz="10200">
                <a:latin typeface="+mn-lt"/>
                <a:ea typeface="+mn-ea"/>
                <a:cs typeface="+mn-cs"/>
                <a:sym typeface="Graphik"/>
              </a:defRPr>
            </a:lvl2pPr>
            <a:lvl3pPr algn="ctr" defTabSz="1160859">
              <a:defRPr b="1" spc="-408" sz="10200">
                <a:latin typeface="+mn-lt"/>
                <a:ea typeface="+mn-ea"/>
                <a:cs typeface="+mn-cs"/>
                <a:sym typeface="Graphik"/>
              </a:defRPr>
            </a:lvl3pPr>
            <a:lvl4pPr algn="ctr" defTabSz="1160859">
              <a:defRPr b="1" spc="-408" sz="10200">
                <a:latin typeface="+mn-lt"/>
                <a:ea typeface="+mn-ea"/>
                <a:cs typeface="+mn-cs"/>
                <a:sym typeface="Graphik"/>
              </a:defRPr>
            </a:lvl4pPr>
            <a:lvl5pPr algn="ctr" defTabSz="1160859">
              <a:defRPr b="1" spc="-408" sz="10200">
                <a:latin typeface="+mn-lt"/>
                <a:ea typeface="+mn-ea"/>
                <a:cs typeface="+mn-cs"/>
                <a:sym typeface="Graphik"/>
              </a:defRPr>
            </a:lvl5pPr>
          </a:lstStyle>
          <a:p>
            <a:pPr/>
            <a:r>
              <a:t>Statement</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solidFill>
          <a:srgbClr val="FFFFFF"/>
        </a:solidFill>
      </p:bgPr>
    </p:bg>
    <p:spTree>
      <p:nvGrpSpPr>
        <p:cNvPr id="1" name=""/>
        <p:cNvGrpSpPr/>
        <p:nvPr/>
      </p:nvGrpSpPr>
      <p:grpSpPr>
        <a:xfrm>
          <a:off x="0" y="0"/>
          <a:ext cx="0" cy="0"/>
          <a:chOff x="0" y="0"/>
          <a:chExt cx="0" cy="0"/>
        </a:xfrm>
      </p:grpSpPr>
      <p:sp>
        <p:nvSpPr>
          <p:cNvPr id="118" name="Fact information"/>
          <p:cNvSpPr txBox="1"/>
          <p:nvPr>
            <p:ph type="body" sz="quarter" idx="21" hasCustomPrompt="1"/>
          </p:nvPr>
        </p:nvSpPr>
        <p:spPr>
          <a:xfrm>
            <a:off x="1295400" y="8117284"/>
            <a:ext cx="21869400" cy="592456"/>
          </a:xfrm>
          <a:prstGeom prst="rect">
            <a:avLst/>
          </a:prstGeom>
        </p:spPr>
        <p:txBody>
          <a:bodyPr/>
          <a:lstStyle>
            <a:lvl1pPr algn="ctr" defTabSz="490727">
              <a:spcBef>
                <a:spcPts val="2600"/>
              </a:spcBef>
              <a:defRPr spc="-88" sz="2940"/>
            </a:lvl1pPr>
          </a:lstStyle>
          <a:p>
            <a:pPr/>
            <a:r>
              <a:t>Fact information</a:t>
            </a:r>
          </a:p>
        </p:txBody>
      </p:sp>
      <p:sp>
        <p:nvSpPr>
          <p:cNvPr id="119" name="Body Level One…"/>
          <p:cNvSpPr txBox="1"/>
          <p:nvPr>
            <p:ph type="body" sz="half" idx="1" hasCustomPrompt="1"/>
          </p:nvPr>
        </p:nvSpPr>
        <p:spPr>
          <a:xfrm>
            <a:off x="1295400" y="3587043"/>
            <a:ext cx="21869400" cy="4730168"/>
          </a:xfrm>
          <a:prstGeom prst="rect">
            <a:avLst/>
          </a:prstGeom>
        </p:spPr>
        <p:txBody>
          <a:bodyPr anchor="b"/>
          <a:lstStyle>
            <a:lvl1pPr algn="ctr" defTabSz="825500">
              <a:lnSpc>
                <a:spcPct val="70000"/>
              </a:lnSpc>
              <a:defRPr b="1" spc="-448" sz="22400">
                <a:latin typeface="+mn-lt"/>
                <a:ea typeface="+mn-ea"/>
                <a:cs typeface="+mn-cs"/>
                <a:sym typeface="Graphik"/>
              </a:defRPr>
            </a:lvl1pPr>
            <a:lvl2pPr algn="ctr" defTabSz="825500">
              <a:lnSpc>
                <a:spcPct val="70000"/>
              </a:lnSpc>
              <a:defRPr b="1" spc="-448" sz="22400">
                <a:latin typeface="+mn-lt"/>
                <a:ea typeface="+mn-ea"/>
                <a:cs typeface="+mn-cs"/>
                <a:sym typeface="Graphik"/>
              </a:defRPr>
            </a:lvl2pPr>
            <a:lvl3pPr algn="ctr" defTabSz="825500">
              <a:lnSpc>
                <a:spcPct val="70000"/>
              </a:lnSpc>
              <a:defRPr b="1" spc="-448" sz="22400">
                <a:latin typeface="+mn-lt"/>
                <a:ea typeface="+mn-ea"/>
                <a:cs typeface="+mn-cs"/>
                <a:sym typeface="Graphik"/>
              </a:defRPr>
            </a:lvl3pPr>
            <a:lvl4pPr algn="ctr" defTabSz="825500">
              <a:lnSpc>
                <a:spcPct val="70000"/>
              </a:lnSpc>
              <a:defRPr b="1" spc="-448" sz="22400">
                <a:latin typeface="+mn-lt"/>
                <a:ea typeface="+mn-ea"/>
                <a:cs typeface="+mn-cs"/>
                <a:sym typeface="Graphik"/>
              </a:defRPr>
            </a:lvl4pPr>
            <a:lvl5pPr algn="ctr" defTabSz="825500">
              <a:lnSpc>
                <a:spcPct val="70000"/>
              </a:lnSpc>
              <a:defRPr b="1" spc="-448" sz="22400">
                <a:latin typeface="+mn-lt"/>
                <a:ea typeface="+mn-ea"/>
                <a:cs typeface="+mn-cs"/>
                <a:sym typeface="Graphik"/>
              </a:defRPr>
            </a:lvl5pPr>
          </a:lstStyle>
          <a:p>
            <a:pPr/>
            <a:r>
              <a:t>100%</a:t>
            </a:r>
          </a:p>
          <a:p>
            <a:pPr lvl="1"/>
            <a:r>
              <a:t/>
            </a:r>
          </a:p>
          <a:p>
            <a:pPr lvl="2"/>
            <a:r>
              <a:t/>
            </a:r>
          </a:p>
          <a:p>
            <a:pPr lvl="3"/>
            <a:r>
              <a:t/>
            </a:r>
          </a:p>
          <a:p>
            <a:pPr lvl="4"/>
            <a:r>
              <a:t/>
            </a:r>
          </a:p>
        </p:txBody>
      </p:sp>
      <p:sp>
        <p:nvSpPr>
          <p:cNvPr id="120"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21"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FFFFFF"/>
        </a:solidFill>
      </p:bgPr>
    </p:bg>
    <p:spTree>
      <p:nvGrpSpPr>
        <p:cNvPr id="1" name=""/>
        <p:cNvGrpSpPr/>
        <p:nvPr/>
      </p:nvGrpSpPr>
      <p:grpSpPr>
        <a:xfrm>
          <a:off x="0" y="0"/>
          <a:ext cx="0" cy="0"/>
          <a:chOff x="0" y="0"/>
          <a:chExt cx="0" cy="0"/>
        </a:xfrm>
      </p:grpSpPr>
      <p:sp>
        <p:nvSpPr>
          <p:cNvPr id="129" name="Attribution"/>
          <p:cNvSpPr txBox="1"/>
          <p:nvPr>
            <p:ph type="body" sz="quarter" idx="21" hasCustomPrompt="1"/>
          </p:nvPr>
        </p:nvSpPr>
        <p:spPr>
          <a:xfrm>
            <a:off x="2252674" y="10353079"/>
            <a:ext cx="20691414" cy="567945"/>
          </a:xfrm>
          <a:prstGeom prst="rect">
            <a:avLst/>
          </a:prstGeom>
        </p:spPr>
        <p:txBody>
          <a:bodyPr/>
          <a:lstStyle>
            <a:lvl1pPr defTabSz="584200">
              <a:defRPr spc="-84" sz="2800"/>
            </a:lvl1pPr>
          </a:lstStyle>
          <a:p>
            <a:pPr/>
            <a:r>
              <a:t>Attribution </a:t>
            </a:r>
          </a:p>
        </p:txBody>
      </p:sp>
      <p:sp>
        <p:nvSpPr>
          <p:cNvPr id="130"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31"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32" name="Body Level One…"/>
          <p:cNvSpPr txBox="1"/>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b="1" i="1" spc="-532" sz="13300">
                <a:latin typeface="+mn-lt"/>
                <a:ea typeface="+mn-ea"/>
                <a:cs typeface="+mn-cs"/>
                <a:sym typeface="Graphik"/>
              </a:defRPr>
            </a:lvl1pPr>
            <a:lvl2pPr marL="714375" indent="-257175" defTabSz="1160859">
              <a:lnSpc>
                <a:spcPct val="70000"/>
              </a:lnSpc>
              <a:defRPr b="1" i="1" spc="-532" sz="13300">
                <a:latin typeface="+mn-lt"/>
                <a:ea typeface="+mn-ea"/>
                <a:cs typeface="+mn-cs"/>
                <a:sym typeface="Graphik"/>
              </a:defRPr>
            </a:lvl2pPr>
            <a:lvl3pPr marL="714375" indent="200025" defTabSz="1160859">
              <a:lnSpc>
                <a:spcPct val="70000"/>
              </a:lnSpc>
              <a:defRPr b="1" i="1" spc="-532" sz="13300">
                <a:latin typeface="+mn-lt"/>
                <a:ea typeface="+mn-ea"/>
                <a:cs typeface="+mn-cs"/>
                <a:sym typeface="Graphik"/>
              </a:defRPr>
            </a:lvl3pPr>
            <a:lvl4pPr marL="714375" indent="657225" defTabSz="1160859">
              <a:lnSpc>
                <a:spcPct val="70000"/>
              </a:lnSpc>
              <a:defRPr b="1" i="1" spc="-532" sz="13300">
                <a:latin typeface="+mn-lt"/>
                <a:ea typeface="+mn-ea"/>
                <a:cs typeface="+mn-cs"/>
                <a:sym typeface="Graphik"/>
              </a:defRPr>
            </a:lvl4pPr>
            <a:lvl5pPr marL="714375" indent="1114425" defTabSz="1160859">
              <a:lnSpc>
                <a:spcPct val="70000"/>
              </a:lnSpc>
              <a:defRPr b="1" i="1" spc="-532" sz="13300">
                <a:latin typeface="+mn-lt"/>
                <a:ea typeface="+mn-ea"/>
                <a:cs typeface="+mn-cs"/>
                <a:sym typeface="Graphik"/>
              </a:defRPr>
            </a:lvl5pPr>
          </a:lstStyle>
          <a:p>
            <a:pPr/>
            <a:r>
              <a:t>“Notable Quote”</a:t>
            </a:r>
          </a:p>
          <a:p>
            <a:pPr lvl="1"/>
            <a:r>
              <a:t/>
            </a:r>
          </a:p>
          <a:p>
            <a:pPr lvl="2"/>
            <a:r>
              <a:t/>
            </a:r>
          </a:p>
          <a:p>
            <a:pPr lvl="3"/>
            <a:r>
              <a:t/>
            </a:r>
          </a:p>
          <a:p>
            <a:pPr lvl="4"/>
            <a:r>
              <a:t/>
            </a:r>
          </a:p>
        </p:txBody>
      </p:sp>
      <p:sp>
        <p:nvSpPr>
          <p:cNvPr id="1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solidFill>
          <a:srgbClr val="FFFFFF"/>
        </a:solidFill>
      </p:bgPr>
    </p:bg>
    <p:spTree>
      <p:nvGrpSpPr>
        <p:cNvPr id="1" name=""/>
        <p:cNvGrpSpPr/>
        <p:nvPr/>
      </p:nvGrpSpPr>
      <p:grpSpPr>
        <a:xfrm>
          <a:off x="0" y="0"/>
          <a:ext cx="0" cy="0"/>
          <a:chOff x="0" y="0"/>
          <a:chExt cx="0" cy="0"/>
        </a:xfrm>
      </p:grpSpPr>
      <p:sp>
        <p:nvSpPr>
          <p:cNvPr id="140" name="518839134_3132x2088.jpg"/>
          <p:cNvSpPr/>
          <p:nvPr>
            <p:ph type="pic" idx="21"/>
          </p:nvPr>
        </p:nvSpPr>
        <p:spPr>
          <a:xfrm>
            <a:off x="4076700" y="-3937000"/>
            <a:ext cx="26492200" cy="17661467"/>
          </a:xfrm>
          <a:prstGeom prst="rect">
            <a:avLst/>
          </a:prstGeom>
        </p:spPr>
        <p:txBody>
          <a:bodyPr lIns="91439" tIns="45719" rIns="91439" bIns="45719">
            <a:noAutofit/>
          </a:bodyPr>
          <a:lstStyle/>
          <a:p>
            <a:pPr/>
          </a:p>
        </p:txBody>
      </p:sp>
      <p:sp>
        <p:nvSpPr>
          <p:cNvPr id="141" name="766363123_1851x1194.jpg"/>
          <p:cNvSpPr/>
          <p:nvPr>
            <p:ph type="pic" sz="half" idx="22"/>
          </p:nvPr>
        </p:nvSpPr>
        <p:spPr>
          <a:xfrm>
            <a:off x="-1" y="-525805"/>
            <a:ext cx="12065001" cy="7782610"/>
          </a:xfrm>
          <a:prstGeom prst="rect">
            <a:avLst/>
          </a:prstGeom>
        </p:spPr>
        <p:txBody>
          <a:bodyPr lIns="91439" tIns="45719" rIns="91439" bIns="45719">
            <a:noAutofit/>
          </a:bodyPr>
          <a:lstStyle/>
          <a:p>
            <a:pPr/>
          </a:p>
        </p:txBody>
      </p:sp>
      <p:sp>
        <p:nvSpPr>
          <p:cNvPr id="142" name="981594838_2460x1641.jpg"/>
          <p:cNvSpPr/>
          <p:nvPr>
            <p:ph type="pic" sz="half" idx="23"/>
          </p:nvPr>
        </p:nvSpPr>
        <p:spPr>
          <a:xfrm>
            <a:off x="-1" y="6384784"/>
            <a:ext cx="12065001" cy="8048238"/>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50" name="463013163_3048x2031.jpg"/>
          <p:cNvSpPr/>
          <p:nvPr>
            <p:ph type="pic" idx="21"/>
          </p:nvPr>
        </p:nvSpPr>
        <p:spPr>
          <a:xfrm>
            <a:off x="0" y="-1266000"/>
            <a:ext cx="24384000" cy="16248002"/>
          </a:xfrm>
          <a:prstGeom prst="rect">
            <a:avLst/>
          </a:prstGeom>
        </p:spPr>
        <p:txBody>
          <a:bodyPr lIns="91439" tIns="45719" rIns="91439" bIns="45719">
            <a:noAutofit/>
          </a:bodyPr>
          <a:lstStyle/>
          <a:p>
            <a:pPr/>
          </a:p>
        </p:txBody>
      </p:sp>
      <p:sp>
        <p:nvSpPr>
          <p:cNvPr id="1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1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0" name="1014407370_Retouch_4050x2379.jpg"/>
          <p:cNvSpPr/>
          <p:nvPr>
            <p:ph type="pic" idx="21"/>
          </p:nvPr>
        </p:nvSpPr>
        <p:spPr>
          <a:xfrm>
            <a:off x="-685800" y="-6146800"/>
            <a:ext cx="34201100" cy="20089980"/>
          </a:xfrm>
          <a:prstGeom prst="rect">
            <a:avLst/>
          </a:prstGeom>
        </p:spPr>
        <p:txBody>
          <a:bodyPr lIns="91439" tIns="45719" rIns="91439" bIns="45719">
            <a:noAutofit/>
          </a:bodyPr>
          <a:lstStyle/>
          <a:p>
            <a:pPr/>
          </a:p>
        </p:txBody>
      </p:sp>
      <p:sp>
        <p:nvSpPr>
          <p:cNvPr id="21" name="Presentation Title"/>
          <p:cNvSpPr txBox="1"/>
          <p:nvPr>
            <p:ph type="title" hasCustomPrompt="1"/>
          </p:nvPr>
        </p:nvSpPr>
        <p:spPr>
          <a:xfrm>
            <a:off x="1295400" y="4384675"/>
            <a:ext cx="21869400" cy="4699000"/>
          </a:xfrm>
          <a:prstGeom prst="rect">
            <a:avLst/>
          </a:prstGeom>
        </p:spPr>
        <p:txBody>
          <a:bodyPr/>
          <a:lstStyle/>
          <a:p>
            <a:pPr/>
            <a:r>
              <a:t>Presentation Title</a:t>
            </a:r>
          </a:p>
        </p:txBody>
      </p:sp>
      <p:sp>
        <p:nvSpPr>
          <p:cNvPr id="22" name="Body Level One…"/>
          <p:cNvSpPr txBox="1"/>
          <p:nvPr>
            <p:ph type="body" sz="quarter" idx="1" hasCustomPrompt="1"/>
          </p:nvPr>
        </p:nvSpPr>
        <p:spPr>
          <a:xfrm>
            <a:off x="1295400" y="9268776"/>
            <a:ext cx="21869400" cy="1422714"/>
          </a:xfrm>
          <a:prstGeom prst="rect">
            <a:avLst/>
          </a:prstGeom>
        </p:spPr>
        <p:txBody>
          <a:bodyPr/>
          <a:lstStyle/>
          <a:p>
            <a:pPr/>
            <a:r>
              <a:t>Presentation Subtitle</a:t>
            </a:r>
          </a:p>
          <a:p>
            <a:pPr lvl="1"/>
            <a:r>
              <a:t/>
            </a:r>
          </a:p>
          <a:p>
            <a:pPr lvl="2"/>
            <a:r>
              <a:t/>
            </a:r>
          </a:p>
          <a:p>
            <a:pPr lvl="3"/>
            <a:r>
              <a:t/>
            </a:r>
          </a:p>
          <a:p>
            <a:pPr lvl="4"/>
            <a:r>
              <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solidFill>
          <a:srgbClr val="FFFFFF"/>
        </a:solidFill>
      </p:bgPr>
    </p:bg>
    <p:spTree>
      <p:nvGrpSpPr>
        <p:cNvPr id="1" name=""/>
        <p:cNvGrpSpPr/>
        <p:nvPr/>
      </p:nvGrpSpPr>
      <p:grpSpPr>
        <a:xfrm>
          <a:off x="0" y="0"/>
          <a:ext cx="0" cy="0"/>
          <a:chOff x="0" y="0"/>
          <a:chExt cx="0" cy="0"/>
        </a:xfrm>
      </p:grpSpPr>
      <p:sp>
        <p:nvSpPr>
          <p:cNvPr id="30" name="518839134_3132x2088.jpg"/>
          <p:cNvSpPr/>
          <p:nvPr>
            <p:ph type="pic" idx="21"/>
          </p:nvPr>
        </p:nvSpPr>
        <p:spPr>
          <a:xfrm>
            <a:off x="8922063" y="-1"/>
            <a:ext cx="20573998" cy="13716000"/>
          </a:xfrm>
          <a:prstGeom prst="rect">
            <a:avLst/>
          </a:prstGeom>
        </p:spPr>
        <p:txBody>
          <a:bodyPr lIns="91439" tIns="45719" rIns="91439" bIns="45719">
            <a:noAutofit/>
          </a:bodyPr>
          <a:lstStyle/>
          <a:p>
            <a:pPr/>
          </a:p>
        </p:txBody>
      </p:sp>
      <p:sp>
        <p:nvSpPr>
          <p:cNvPr id="31" name="Slide Title"/>
          <p:cNvSpPr txBox="1"/>
          <p:nvPr>
            <p:ph type="title" hasCustomPrompt="1"/>
          </p:nvPr>
        </p:nvSpPr>
        <p:spPr>
          <a:xfrm>
            <a:off x="1295400" y="3743016"/>
            <a:ext cx="11442700" cy="5334001"/>
          </a:xfrm>
          <a:prstGeom prst="rect">
            <a:avLst/>
          </a:prstGeom>
        </p:spPr>
        <p:txBody>
          <a:bodyPr/>
          <a:lstStyle/>
          <a:p>
            <a:pPr/>
            <a:r>
              <a:t>Slide Title</a:t>
            </a:r>
          </a:p>
        </p:txBody>
      </p:sp>
      <p:sp>
        <p:nvSpPr>
          <p:cNvPr id="32" name="Body Level One…"/>
          <p:cNvSpPr txBox="1"/>
          <p:nvPr>
            <p:ph type="body" sz="quarter" idx="1" hasCustomPrompt="1"/>
          </p:nvPr>
        </p:nvSpPr>
        <p:spPr>
          <a:xfrm>
            <a:off x="1295400" y="9271000"/>
            <a:ext cx="11442700" cy="3175000"/>
          </a:xfrm>
          <a:prstGeom prst="rect">
            <a:avLst/>
          </a:prstGeom>
        </p:spPr>
        <p:txBody>
          <a:bodyPr/>
          <a:lstStyle/>
          <a:p>
            <a:pPr/>
            <a:r>
              <a:t>Slide Subtitle</a:t>
            </a:r>
          </a:p>
          <a:p>
            <a:pPr lvl="1"/>
            <a:r>
              <a:t/>
            </a:r>
          </a:p>
          <a:p>
            <a:pPr lvl="2"/>
            <a:r>
              <a:t/>
            </a:r>
          </a:p>
          <a:p>
            <a:pPr lvl="3"/>
            <a:r>
              <a:t/>
            </a:r>
          </a:p>
          <a:p>
            <a:pPr lvl="4"/>
            <a:r>
              <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FFFFFF"/>
        </a:solidFill>
      </p:bgPr>
    </p:bg>
    <p:spTree>
      <p:nvGrpSpPr>
        <p:cNvPr id="1" name=""/>
        <p:cNvGrpSpPr/>
        <p:nvPr/>
      </p:nvGrpSpPr>
      <p:grpSpPr>
        <a:xfrm>
          <a:off x="0" y="0"/>
          <a:ext cx="0" cy="0"/>
          <a:chOff x="0" y="0"/>
          <a:chExt cx="0" cy="0"/>
        </a:xfrm>
      </p:grpSpPr>
      <p:sp>
        <p:nvSpPr>
          <p:cNvPr id="40"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41" name="Slide Subtitle"/>
          <p:cNvSpPr txBox="1"/>
          <p:nvPr>
            <p:ph type="body" sz="quarter" idx="22" hasCustomPrompt="1"/>
          </p:nvPr>
        </p:nvSpPr>
        <p:spPr>
          <a:xfrm>
            <a:off x="1295400" y="3543455"/>
            <a:ext cx="21869400" cy="694056"/>
          </a:xfrm>
          <a:prstGeom prst="rect">
            <a:avLst/>
          </a:prstGeom>
        </p:spPr>
        <p:txBody>
          <a:bodyPr/>
          <a:lstStyle/>
          <a:p>
            <a:pPr/>
            <a:r>
              <a:t>Slide Subtitle</a:t>
            </a:r>
          </a:p>
        </p:txBody>
      </p:sp>
      <p:sp>
        <p:nvSpPr>
          <p:cNvPr id="42"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43"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44" name="Slide Title"/>
          <p:cNvSpPr txBox="1"/>
          <p:nvPr>
            <p:ph type="title" hasCustomPrompt="1"/>
          </p:nvPr>
        </p:nvSpPr>
        <p:spPr>
          <a:xfrm>
            <a:off x="1295400" y="1620697"/>
            <a:ext cx="21869400" cy="1778386"/>
          </a:xfrm>
          <a:prstGeom prst="rect">
            <a:avLst/>
          </a:prstGeom>
        </p:spPr>
        <p:txBody>
          <a:bodyPr anchor="t"/>
          <a:lstStyle>
            <a:lvl1pPr defTabSz="584200">
              <a:defRPr spc="-400" sz="10000"/>
            </a:lvl1pPr>
          </a:lstStyle>
          <a:p>
            <a:pPr/>
            <a:r>
              <a:t>Slide Title</a:t>
            </a:r>
          </a:p>
        </p:txBody>
      </p:sp>
      <p:sp>
        <p:nvSpPr>
          <p:cNvPr id="45" name="Body Level One…"/>
          <p:cNvSpPr txBox="1"/>
          <p:nvPr>
            <p:ph type="body" idx="1" hasCustomPrompt="1"/>
          </p:nvPr>
        </p:nvSpPr>
        <p:spPr>
          <a:xfrm>
            <a:off x="1295400" y="5270500"/>
            <a:ext cx="21869400" cy="7137400"/>
          </a:xfrm>
          <a:prstGeom prst="rect">
            <a:avLst/>
          </a:prstGeom>
        </p:spPr>
        <p:txBody>
          <a:bodyPr/>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46" name="Slide Number"/>
          <p:cNvSpPr txBox="1"/>
          <p:nvPr>
            <p:ph type="sldNum" sz="quarter" idx="2"/>
          </p:nvPr>
        </p:nvSpPr>
        <p:spPr>
          <a:xfrm>
            <a:off x="22793706" y="12981031"/>
            <a:ext cx="361189" cy="40411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FFFFFF"/>
        </a:solidFill>
      </p:bgPr>
    </p:bg>
    <p:spTree>
      <p:nvGrpSpPr>
        <p:cNvPr id="1" name=""/>
        <p:cNvGrpSpPr/>
        <p:nvPr/>
      </p:nvGrpSpPr>
      <p:grpSpPr>
        <a:xfrm>
          <a:off x="0" y="0"/>
          <a:ext cx="0" cy="0"/>
          <a:chOff x="0" y="0"/>
          <a:chExt cx="0" cy="0"/>
        </a:xfrm>
      </p:grpSpPr>
      <p:sp>
        <p:nvSpPr>
          <p:cNvPr id="53"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54" name="Body Level One…"/>
          <p:cNvSpPr txBox="1"/>
          <p:nvPr>
            <p:ph type="body" idx="1" hasCustomPrompt="1"/>
          </p:nvPr>
        </p:nvSpPr>
        <p:spPr>
          <a:xfrm>
            <a:off x="1295400" y="5270500"/>
            <a:ext cx="21869400" cy="7135317"/>
          </a:xfrm>
          <a:prstGeom prst="rect">
            <a:avLst/>
          </a:prstGeom>
        </p:spPr>
        <p:txBody>
          <a:bodyPr numCol="2" spcCol="1093469"/>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55"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56"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FFFFFF"/>
        </a:solidFill>
      </p:bgPr>
    </p:bg>
    <p:spTree>
      <p:nvGrpSpPr>
        <p:cNvPr id="1" name=""/>
        <p:cNvGrpSpPr/>
        <p:nvPr/>
      </p:nvGrpSpPr>
      <p:grpSpPr>
        <a:xfrm>
          <a:off x="0" y="0"/>
          <a:ext cx="0" cy="0"/>
          <a:chOff x="0" y="0"/>
          <a:chExt cx="0" cy="0"/>
        </a:xfrm>
      </p:grpSpPr>
      <p:sp>
        <p:nvSpPr>
          <p:cNvPr id="64" name="981594838_2460x1641.jpg"/>
          <p:cNvSpPr/>
          <p:nvPr>
            <p:ph type="pic" idx="21"/>
          </p:nvPr>
        </p:nvSpPr>
        <p:spPr>
          <a:xfrm>
            <a:off x="10236489" y="-1"/>
            <a:ext cx="20561460" cy="13716000"/>
          </a:xfrm>
          <a:prstGeom prst="rect">
            <a:avLst/>
          </a:prstGeom>
        </p:spPr>
        <p:txBody>
          <a:bodyPr lIns="91439" tIns="45719" rIns="91439" bIns="45719">
            <a:noAutofit/>
          </a:bodyPr>
          <a:lstStyle/>
          <a:p>
            <a:pPr/>
          </a:p>
        </p:txBody>
      </p:sp>
      <p:sp>
        <p:nvSpPr>
          <p:cNvPr id="65" name="Body Level One…"/>
          <p:cNvSpPr txBox="1"/>
          <p:nvPr>
            <p:ph type="body" sz="half" idx="1" hasCustomPrompt="1"/>
          </p:nvPr>
        </p:nvSpPr>
        <p:spPr>
          <a:xfrm>
            <a:off x="1295400" y="5257800"/>
            <a:ext cx="11442700" cy="6886575"/>
          </a:xfrm>
          <a:prstGeom prst="rect">
            <a:avLst/>
          </a:prstGeom>
        </p:spPr>
        <p:txBody>
          <a:bodyPr/>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66" name="Rectangle"/>
          <p:cNvSpPr/>
          <p:nvPr/>
        </p:nvSpPr>
        <p:spPr>
          <a:xfrm>
            <a:off x="0" y="990550"/>
            <a:ext cx="12538389"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67" name="Author and Date"/>
          <p:cNvSpPr txBox="1"/>
          <p:nvPr>
            <p:ph type="body" sz="quarter" idx="22" hasCustomPrompt="1"/>
          </p:nvPr>
        </p:nvSpPr>
        <p:spPr>
          <a:xfrm>
            <a:off x="1295400" y="12955885"/>
            <a:ext cx="114427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68" name="Slide Title"/>
          <p:cNvSpPr txBox="1"/>
          <p:nvPr>
            <p:ph type="title" hasCustomPrompt="1"/>
          </p:nvPr>
        </p:nvSpPr>
        <p:spPr>
          <a:xfrm>
            <a:off x="1295400" y="1625600"/>
            <a:ext cx="11442700" cy="2466975"/>
          </a:xfrm>
          <a:prstGeom prst="rect">
            <a:avLst/>
          </a:prstGeom>
        </p:spPr>
        <p:txBody>
          <a:bodyPr anchor="t"/>
          <a:lstStyle>
            <a:lvl1pPr defTabSz="584200">
              <a:defRPr spc="-400" sz="10000"/>
            </a:lvl1pPr>
          </a:lstStyle>
          <a:p>
            <a:pPr/>
            <a:r>
              <a:t>Slide Title</a:t>
            </a:r>
          </a:p>
        </p:txBody>
      </p:sp>
      <p:sp>
        <p:nvSpPr>
          <p:cNvPr id="69" name="Slide Subtitle"/>
          <p:cNvSpPr txBox="1"/>
          <p:nvPr>
            <p:ph type="body" sz="quarter" idx="23" hasCustomPrompt="1"/>
          </p:nvPr>
        </p:nvSpPr>
        <p:spPr>
          <a:xfrm>
            <a:off x="1295400" y="4092575"/>
            <a:ext cx="11442701" cy="678372"/>
          </a:xfrm>
          <a:prstGeom prst="rect">
            <a:avLst/>
          </a:prstGeom>
        </p:spPr>
        <p:txBody>
          <a:bodyPr/>
          <a:lstStyle>
            <a:lvl1pPr defTabSz="566674">
              <a:defRPr spc="-101" sz="3395"/>
            </a:lvl1pPr>
          </a:lstStyle>
          <a:p>
            <a:pPr/>
            <a:r>
              <a:t>Slide Subtitle</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7" name="Section Title"/>
          <p:cNvSpPr txBox="1"/>
          <p:nvPr>
            <p:ph type="title" hasCustomPrompt="1"/>
          </p:nvPr>
        </p:nvSpPr>
        <p:spPr>
          <a:xfrm>
            <a:off x="1295400" y="5404408"/>
            <a:ext cx="21869400" cy="2881785"/>
          </a:xfrm>
          <a:prstGeom prst="rect">
            <a:avLst/>
          </a:prstGeom>
        </p:spPr>
        <p:txBody>
          <a:bodyPr anchor="ctr"/>
          <a:lstStyle>
            <a:lvl1pPr defTabSz="825500">
              <a:defRPr spc="-408" sz="10200"/>
            </a:lvl1pPr>
          </a:lstStyle>
          <a:p>
            <a:pPr/>
            <a:r>
              <a:t>Section Title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FFFFFF"/>
        </a:solidFill>
      </p:bgPr>
    </p:bg>
    <p:spTree>
      <p:nvGrpSpPr>
        <p:cNvPr id="1" name=""/>
        <p:cNvGrpSpPr/>
        <p:nvPr/>
      </p:nvGrpSpPr>
      <p:grpSpPr>
        <a:xfrm>
          <a:off x="0" y="0"/>
          <a:ext cx="0" cy="0"/>
          <a:chOff x="0" y="0"/>
          <a:chExt cx="0" cy="0"/>
        </a:xfrm>
      </p:grpSpPr>
      <p:sp>
        <p:nvSpPr>
          <p:cNvPr id="85"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86" name="Slide Subtitle"/>
          <p:cNvSpPr txBox="1"/>
          <p:nvPr>
            <p:ph type="body" sz="quarter" idx="22" hasCustomPrompt="1"/>
          </p:nvPr>
        </p:nvSpPr>
        <p:spPr>
          <a:xfrm>
            <a:off x="1295400" y="3543455"/>
            <a:ext cx="21869400" cy="694056"/>
          </a:xfrm>
          <a:prstGeom prst="rect">
            <a:avLst/>
          </a:prstGeom>
        </p:spPr>
        <p:txBody>
          <a:bodyPr/>
          <a:lstStyle/>
          <a:p>
            <a:pPr/>
            <a:r>
              <a:t>Slide Subtitle </a:t>
            </a:r>
          </a:p>
        </p:txBody>
      </p:sp>
      <p:sp>
        <p:nvSpPr>
          <p:cNvPr id="87"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88"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89" name="Slide Title"/>
          <p:cNvSpPr txBox="1"/>
          <p:nvPr>
            <p:ph type="title" hasCustomPrompt="1"/>
          </p:nvPr>
        </p:nvSpPr>
        <p:spPr>
          <a:xfrm>
            <a:off x="1295400" y="1620697"/>
            <a:ext cx="21869400" cy="1778001"/>
          </a:xfrm>
          <a:prstGeom prst="rect">
            <a:avLst/>
          </a:prstGeom>
        </p:spPr>
        <p:txBody>
          <a:bodyPr anchor="t"/>
          <a:lstStyle>
            <a:lvl1pPr defTabSz="584200">
              <a:defRPr spc="-400" sz="10000"/>
            </a:lvl1pPr>
          </a:lstStyle>
          <a:p>
            <a:pPr/>
            <a:r>
              <a:t>Slide Title</a:t>
            </a:r>
          </a:p>
        </p:txBody>
      </p:sp>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bg>
      <p:bgPr>
        <a:solidFill>
          <a:srgbClr val="FFFFFF"/>
        </a:solidFill>
      </p:bgPr>
    </p:bg>
    <p:spTree>
      <p:nvGrpSpPr>
        <p:cNvPr id="1" name=""/>
        <p:cNvGrpSpPr/>
        <p:nvPr/>
      </p:nvGrpSpPr>
      <p:grpSpPr>
        <a:xfrm>
          <a:off x="0" y="0"/>
          <a:ext cx="0" cy="0"/>
          <a:chOff x="0" y="0"/>
          <a:chExt cx="0" cy="0"/>
        </a:xfrm>
      </p:grpSpPr>
      <p:sp>
        <p:nvSpPr>
          <p:cNvPr id="97"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98" name="Agenda Subtitle"/>
          <p:cNvSpPr txBox="1"/>
          <p:nvPr>
            <p:ph type="body" sz="quarter" idx="22" hasCustomPrompt="1"/>
          </p:nvPr>
        </p:nvSpPr>
        <p:spPr>
          <a:xfrm>
            <a:off x="1295400" y="3543455"/>
            <a:ext cx="21869400" cy="694056"/>
          </a:xfrm>
          <a:prstGeom prst="rect">
            <a:avLst/>
          </a:prstGeom>
        </p:spPr>
        <p:txBody>
          <a:bodyPr/>
          <a:lstStyle/>
          <a:p>
            <a:pPr/>
            <a:r>
              <a:t>Agenda Subtitle</a:t>
            </a:r>
          </a:p>
        </p:txBody>
      </p:sp>
      <p:sp>
        <p:nvSpPr>
          <p:cNvPr id="99" name="Body Level One…"/>
          <p:cNvSpPr txBox="1"/>
          <p:nvPr>
            <p:ph type="body" idx="1" hasCustomPrompt="1"/>
          </p:nvPr>
        </p:nvSpPr>
        <p:spPr>
          <a:xfrm>
            <a:off x="1295400" y="5118100"/>
            <a:ext cx="21869400" cy="7137400"/>
          </a:xfrm>
          <a:prstGeom prst="rect">
            <a:avLst/>
          </a:prstGeom>
        </p:spPr>
        <p:txBody>
          <a:bodyPr/>
          <a:lstStyle>
            <a:lvl1pPr defTabSz="825500">
              <a:spcBef>
                <a:spcPts val="3200"/>
              </a:spcBef>
              <a:defRPr b="1" cap="none" spc="-53" sz="5400" u="sng">
                <a:latin typeface="+mn-lt"/>
                <a:ea typeface="+mn-ea"/>
                <a:cs typeface="+mn-cs"/>
                <a:sym typeface="Graphik"/>
              </a:defRPr>
            </a:lvl1pPr>
            <a:lvl2pPr defTabSz="825500">
              <a:spcBef>
                <a:spcPts val="3200"/>
              </a:spcBef>
              <a:defRPr b="1" cap="none" spc="-53" sz="5400" u="sng">
                <a:latin typeface="+mn-lt"/>
                <a:ea typeface="+mn-ea"/>
                <a:cs typeface="+mn-cs"/>
                <a:sym typeface="Graphik"/>
              </a:defRPr>
            </a:lvl2pPr>
            <a:lvl3pPr defTabSz="825500">
              <a:spcBef>
                <a:spcPts val="3200"/>
              </a:spcBef>
              <a:defRPr b="1" cap="none" spc="-53" sz="5400" u="sng">
                <a:latin typeface="+mn-lt"/>
                <a:ea typeface="+mn-ea"/>
                <a:cs typeface="+mn-cs"/>
                <a:sym typeface="Graphik"/>
              </a:defRPr>
            </a:lvl3pPr>
            <a:lvl4pPr defTabSz="825500">
              <a:spcBef>
                <a:spcPts val="3200"/>
              </a:spcBef>
              <a:defRPr b="1" cap="none" spc="-53" sz="5400" u="sng">
                <a:latin typeface="+mn-lt"/>
                <a:ea typeface="+mn-ea"/>
                <a:cs typeface="+mn-cs"/>
                <a:sym typeface="Graphik"/>
              </a:defRPr>
            </a:lvl4pPr>
            <a:lvl5pPr defTabSz="825500">
              <a:spcBef>
                <a:spcPts val="3200"/>
              </a:spcBef>
              <a:defRPr b="1" cap="none" spc="-53" sz="5400" u="sng">
                <a:latin typeface="+mn-lt"/>
                <a:ea typeface="+mn-ea"/>
                <a:cs typeface="+mn-cs"/>
                <a:sym typeface="Graphik"/>
              </a:defRPr>
            </a:lvl5pPr>
          </a:lstStyle>
          <a:p>
            <a:pPr/>
            <a:r>
              <a:t>Agenda Topics</a:t>
            </a:r>
          </a:p>
          <a:p>
            <a:pPr lvl="1"/>
            <a:r>
              <a:t/>
            </a:r>
          </a:p>
          <a:p>
            <a:pPr lvl="2"/>
            <a:r>
              <a:t/>
            </a:r>
          </a:p>
          <a:p>
            <a:pPr lvl="3"/>
            <a:r>
              <a:t/>
            </a:r>
          </a:p>
          <a:p>
            <a:pPr lvl="4"/>
            <a:r>
              <a:t/>
            </a:r>
          </a:p>
        </p:txBody>
      </p:sp>
      <p:sp>
        <p:nvSpPr>
          <p:cNvPr id="100"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01"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02" name="Agenda Title"/>
          <p:cNvSpPr txBox="1"/>
          <p:nvPr>
            <p:ph type="title" hasCustomPrompt="1"/>
          </p:nvPr>
        </p:nvSpPr>
        <p:spPr>
          <a:xfrm>
            <a:off x="1295400" y="1620697"/>
            <a:ext cx="21869400" cy="1778001"/>
          </a:xfrm>
          <a:prstGeom prst="rect">
            <a:avLst/>
          </a:prstGeom>
        </p:spPr>
        <p:txBody>
          <a:bodyPr anchor="t"/>
          <a:lstStyle>
            <a:lvl1pPr defTabSz="584200">
              <a:defRPr spc="-400" sz="10000"/>
            </a:lvl1pPr>
          </a:lstStyle>
          <a:p>
            <a:pPr/>
            <a:r>
              <a:t>Agenda Title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Presentation Title"/>
          <p:cNvSpPr txBox="1"/>
          <p:nvPr>
            <p:ph type="title" hasCustomPrompt="1"/>
          </p:nvPr>
        </p:nvSpPr>
        <p:spPr>
          <a:xfrm>
            <a:off x="1298349" y="4384675"/>
            <a:ext cx="21869401" cy="469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Title</a:t>
            </a:r>
          </a:p>
        </p:txBody>
      </p:sp>
      <p:sp>
        <p:nvSpPr>
          <p:cNvPr id="3" name="Body Level One…"/>
          <p:cNvSpPr txBox="1"/>
          <p:nvPr>
            <p:ph type="body" idx="1" hasCustomPrompt="1"/>
          </p:nvPr>
        </p:nvSpPr>
        <p:spPr>
          <a:xfrm>
            <a:off x="1298349" y="9268776"/>
            <a:ext cx="21869401" cy="14022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Presentation Subtitle </a:t>
            </a:r>
          </a:p>
          <a:p>
            <a:pPr lvl="1"/>
            <a:r>
              <a:t/>
            </a:r>
          </a:p>
          <a:p>
            <a:pPr lvl="2"/>
            <a:r>
              <a:t/>
            </a:r>
          </a:p>
          <a:p>
            <a:pPr lvl="3"/>
            <a:r>
              <a:t/>
            </a:r>
          </a:p>
          <a:p>
            <a:pPr lvl="4"/>
            <a:r>
              <a:t/>
            </a:r>
          </a:p>
        </p:txBody>
      </p:sp>
      <p:sp>
        <p:nvSpPr>
          <p:cNvPr id="4" name="Slide Number"/>
          <p:cNvSpPr txBox="1"/>
          <p:nvPr>
            <p:ph type="sldNum" sz="quarter" idx="2"/>
          </p:nvPr>
        </p:nvSpPr>
        <p:spPr>
          <a:xfrm>
            <a:off x="22797516" y="12979146"/>
            <a:ext cx="361189" cy="404115"/>
          </a:xfrm>
          <a:prstGeom prst="rect">
            <a:avLst/>
          </a:prstGeom>
          <a:ln w="12700">
            <a:miter lim="400000"/>
          </a:ln>
        </p:spPr>
        <p:txBody>
          <a:bodyPr wrap="none" lIns="50800" tIns="50800" rIns="50800" bIns="50800" anchor="b">
            <a:spAutoFit/>
          </a:bodyPr>
          <a:lstStyle>
            <a:lvl1pPr defTabSz="3428914">
              <a:lnSpc>
                <a:spcPct val="100000"/>
              </a:lnSpc>
              <a:spcBef>
                <a:spcPts val="0"/>
              </a:spcBef>
              <a:tabLst/>
              <a:defRPr spc="0" sz="1800">
                <a:latin typeface="+mn-lt"/>
                <a:ea typeface="+mn-ea"/>
                <a:cs typeface="+mn-cs"/>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1pPr>
      <a:lvl2pPr marL="0" marR="0" indent="4572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2pPr>
      <a:lvl3pPr marL="0" marR="0" indent="9144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3pPr>
      <a:lvl4pPr marL="0" marR="0" indent="13716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4pPr>
      <a:lvl5pPr marL="0" marR="0" indent="18288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5pPr>
      <a:lvl6pPr marL="0" marR="0" indent="22860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6pPr>
      <a:lvl7pPr marL="0" marR="0" indent="27432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7pPr>
      <a:lvl8pPr marL="0" marR="0" indent="32004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8pPr>
      <a:lvl9pPr marL="0" marR="0" indent="36576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9pPr>
    </p:bodyStyle>
    <p:otherStyle>
      <a:lvl1pPr marL="0" marR="0" indent="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 Id="rId3" Type="http://schemas.openxmlformats.org/officeDocument/2006/relationships/image" Target="../media/image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 Id="rId3" Type="http://schemas.openxmlformats.org/officeDocument/2006/relationships/image" Target="../media/image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 Id="rId3" Type="http://schemas.openxmlformats.org/officeDocument/2006/relationships/image" Target="../media/image15.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eg"/></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 Id="rId3" Type="http://schemas.openxmlformats.org/officeDocument/2006/relationships/image" Target="../media/image4.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cypurr.nyc" TargetMode="External"/><Relationship Id="rId3" Type="http://schemas.openxmlformats.org/officeDocument/2006/relationships/hyperlink" Target="https://opencollective.com/cypurr-collective" TargetMode="External"/><Relationship Id="rId4" Type="http://schemas.openxmlformats.org/officeDocument/2006/relationships/image" Target="../media/image19.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pic>
        <p:nvPicPr>
          <p:cNvPr id="167" name="maxresdefault.jpg" descr="maxresdefault.jpg"/>
          <p:cNvPicPr>
            <a:picLocks noChangeAspect="1"/>
          </p:cNvPicPr>
          <p:nvPr/>
        </p:nvPicPr>
        <p:blipFill>
          <a:blip r:embed="rId2">
            <a:extLst/>
          </a:blip>
          <a:stretch>
            <a:fillRect/>
          </a:stretch>
        </p:blipFill>
        <p:spPr>
          <a:xfrm>
            <a:off x="-26378" y="-187759"/>
            <a:ext cx="24849083" cy="13977609"/>
          </a:xfrm>
          <a:prstGeom prst="rect">
            <a:avLst/>
          </a:prstGeom>
          <a:ln w="12700">
            <a:miter lim="400000"/>
          </a:ln>
        </p:spPr>
      </p:pic>
      <p:pic>
        <p:nvPicPr>
          <p:cNvPr id="168" name="CyPurr Logo.png" descr="CyPurr Logo.png"/>
          <p:cNvPicPr>
            <a:picLocks noChangeAspect="1"/>
          </p:cNvPicPr>
          <p:nvPr/>
        </p:nvPicPr>
        <p:blipFill>
          <a:blip r:embed="rId3">
            <a:extLst/>
          </a:blip>
          <a:stretch>
            <a:fillRect/>
          </a:stretch>
        </p:blipFill>
        <p:spPr>
          <a:xfrm>
            <a:off x="20904748" y="9994735"/>
            <a:ext cx="3152295" cy="3152295"/>
          </a:xfrm>
          <a:prstGeom prst="rect">
            <a:avLst/>
          </a:prstGeom>
          <a:ln w="25400">
            <a:miter lim="400000"/>
          </a:ln>
          <a:effectLst>
            <a:outerShdw sx="100000" sy="100000" kx="0" ky="0" algn="b" rotWithShape="0" blurRad="254000" dist="127000" dir="5400000">
              <a:srgbClr val="000000">
                <a:alpha val="70000"/>
              </a:srgbClr>
            </a:outerShdw>
          </a:effectLst>
        </p:spPr>
      </p:pic>
      <p:sp>
        <p:nvSpPr>
          <p:cNvPr id="169" name="777ggf"/>
          <p:cNvSpPr/>
          <p:nvPr/>
        </p:nvSpPr>
        <p:spPr>
          <a:xfrm>
            <a:off x="1184894" y="7757934"/>
            <a:ext cx="17484743" cy="4423927"/>
          </a:xfrm>
          <a:prstGeom prst="rect">
            <a:avLst/>
          </a:prstGeom>
          <a:solidFill>
            <a:srgbClr val="5E5E5E">
              <a:alpha val="9821"/>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100000"/>
              </a:lnSpc>
              <a:spcBef>
                <a:spcPts val="0"/>
              </a:spcBef>
              <a:tabLst/>
              <a:defRPr spc="-44" sz="2200">
                <a:solidFill>
                  <a:srgbClr val="FFFFFF"/>
                </a:solidFill>
                <a:latin typeface="Graphik Semibold"/>
                <a:ea typeface="Graphik Semibold"/>
                <a:cs typeface="Graphik Semibold"/>
                <a:sym typeface="Graphik Semibold"/>
              </a:defRPr>
            </a:lvl1pPr>
          </a:lstStyle>
          <a:p>
            <a:pPr/>
            <a:r>
              <a:t>777ggf</a:t>
            </a:r>
          </a:p>
        </p:txBody>
      </p:sp>
      <p:sp>
        <p:nvSpPr>
          <p:cNvPr id="170" name="Mid Year Clear"/>
          <p:cNvSpPr txBox="1"/>
          <p:nvPr>
            <p:ph type="ctrTitle"/>
          </p:nvPr>
        </p:nvSpPr>
        <p:spPr>
          <a:xfrm>
            <a:off x="683141" y="3829466"/>
            <a:ext cx="21869401" cy="2510916"/>
          </a:xfrm>
          <a:prstGeom prst="rect">
            <a:avLst/>
          </a:prstGeom>
          <a:ln w="9525">
            <a:round/>
          </a:ln>
          <a:effectLst>
            <a:outerShdw sx="100000" sy="100000" kx="0" ky="0" algn="b" rotWithShape="0" blurRad="381000" dist="119618" dir="0">
              <a:srgbClr val="000000">
                <a:alpha val="75000"/>
              </a:srgbClr>
            </a:outerShdw>
          </a:effectLst>
        </p:spPr>
        <p:txBody>
          <a:bodyPr/>
          <a:lstStyle>
            <a:lvl1pPr algn="ctr">
              <a:defRPr>
                <a:solidFill>
                  <a:srgbClr val="FFFFFF"/>
                </a:solidFill>
              </a:defRPr>
            </a:lvl1pPr>
          </a:lstStyle>
          <a:p>
            <a:pPr/>
            <a:r>
              <a:t>Mid Year Clear</a:t>
            </a:r>
          </a:p>
        </p:txBody>
      </p:sp>
      <p:sp>
        <p:nvSpPr>
          <p:cNvPr id="171" name="Brooklyn Infocommons…"/>
          <p:cNvSpPr txBox="1"/>
          <p:nvPr>
            <p:ph type="subTitle" sz="half" idx="1"/>
          </p:nvPr>
        </p:nvSpPr>
        <p:spPr>
          <a:xfrm>
            <a:off x="1257300" y="6586653"/>
            <a:ext cx="21869400" cy="4699001"/>
          </a:xfrm>
          <a:prstGeom prst="rect">
            <a:avLst/>
          </a:prstGeom>
        </p:spPr>
        <p:txBody>
          <a:bodyPr/>
          <a:lstStyle/>
          <a:p>
            <a:pPr algn="ctr">
              <a:defRPr i="1" spc="-135" sz="4500">
                <a:solidFill>
                  <a:srgbClr val="FFFFFF"/>
                </a:solidFill>
                <a:latin typeface="+mn-lt"/>
                <a:ea typeface="+mn-ea"/>
                <a:cs typeface="+mn-cs"/>
                <a:sym typeface="Graphik"/>
              </a:defRPr>
            </a:pPr>
            <a:r>
              <a:t>Brooklyn Infocommons</a:t>
            </a:r>
          </a:p>
          <a:p>
            <a:pPr algn="ctr">
              <a:defRPr i="1" spc="-135" sz="4500">
                <a:solidFill>
                  <a:srgbClr val="FFFFFF"/>
                </a:solidFill>
                <a:latin typeface="+mn-lt"/>
                <a:ea typeface="+mn-ea"/>
                <a:cs typeface="+mn-cs"/>
                <a:sym typeface="Graphik"/>
              </a:defRPr>
            </a:pPr>
            <a:r>
              <a:t>July 17, 2021</a:t>
            </a:r>
          </a:p>
          <a:p>
            <a:pPr algn="ctr">
              <a:defRPr i="1" spc="-135" sz="4500">
                <a:solidFill>
                  <a:srgbClr val="FFFFFF"/>
                </a:solidFill>
                <a:latin typeface="+mn-lt"/>
                <a:ea typeface="+mn-ea"/>
                <a:cs typeface="+mn-cs"/>
                <a:sym typeface="Graphik"/>
              </a:defRPr>
            </a:pPr>
            <a:r>
              <a:t>Exp 01/21</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202" name="Data Detox"/>
          <p:cNvSpPr txBox="1"/>
          <p:nvPr>
            <p:ph type="title"/>
          </p:nvPr>
        </p:nvSpPr>
        <p:spPr>
          <a:xfrm>
            <a:off x="547844" y="1625600"/>
            <a:ext cx="11442701" cy="2466975"/>
          </a:xfrm>
          <a:prstGeom prst="rect">
            <a:avLst/>
          </a:prstGeom>
        </p:spPr>
        <p:txBody>
          <a:bodyPr/>
          <a:lstStyle>
            <a:lvl1pPr>
              <a:defRPr>
                <a:solidFill>
                  <a:srgbClr val="FFFFFF"/>
                </a:solidFill>
              </a:defRPr>
            </a:lvl1pPr>
          </a:lstStyle>
          <a:p>
            <a:pPr/>
            <a:r>
              <a:t>Data Detox</a:t>
            </a:r>
          </a:p>
        </p:txBody>
      </p:sp>
      <p:sp>
        <p:nvSpPr>
          <p:cNvPr id="203" name="What is it?"/>
          <p:cNvSpPr txBox="1"/>
          <p:nvPr>
            <p:ph type="body" idx="23"/>
          </p:nvPr>
        </p:nvSpPr>
        <p:spPr>
          <a:xfrm>
            <a:off x="785037" y="3901189"/>
            <a:ext cx="11442701" cy="678372"/>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What is it?</a:t>
            </a:r>
          </a:p>
        </p:txBody>
      </p:sp>
      <p:pic>
        <p:nvPicPr>
          <p:cNvPr id="204" name="logo_xlarge_privacy.jpg" descr="logo_xlarge_privacy.jpg"/>
          <p:cNvPicPr>
            <a:picLocks noChangeAspect="1"/>
          </p:cNvPicPr>
          <p:nvPr/>
        </p:nvPicPr>
        <p:blipFill>
          <a:blip r:embed="rId2">
            <a:extLst/>
          </a:blip>
          <a:stretch>
            <a:fillRect/>
          </a:stretch>
        </p:blipFill>
        <p:spPr>
          <a:xfrm>
            <a:off x="12860830" y="2173789"/>
            <a:ext cx="10904228" cy="9368422"/>
          </a:xfrm>
          <a:prstGeom prst="rect">
            <a:avLst/>
          </a:prstGeom>
          <a:ln w="12700">
            <a:miter lim="400000"/>
          </a:ln>
        </p:spPr>
      </p:pic>
      <p:sp>
        <p:nvSpPr>
          <p:cNvPr id="205" name="Tactical Tech/Mozilla…"/>
          <p:cNvSpPr txBox="1"/>
          <p:nvPr>
            <p:ph type="body" sz="half" idx="1"/>
          </p:nvPr>
        </p:nvSpPr>
        <p:spPr>
          <a:xfrm>
            <a:off x="785037" y="4875028"/>
            <a:ext cx="11442701" cy="8096585"/>
          </a:xfrm>
          <a:prstGeom prst="rect">
            <a:avLst/>
          </a:prstGeom>
        </p:spPr>
        <p:txBody>
          <a:bodyPr/>
          <a:lstStyle/>
          <a:p>
            <a:pPr marL="576452" indent="-576452" defTabSz="519937">
              <a:spcBef>
                <a:spcPts val="2900"/>
              </a:spcBef>
              <a:buClr>
                <a:srgbClr val="FFFFFF"/>
              </a:buClr>
              <a:buSzPct val="200000"/>
              <a:buChar char="•"/>
              <a:defRPr sz="3559">
                <a:solidFill>
                  <a:srgbClr val="FFFFFF"/>
                </a:solidFill>
              </a:defRPr>
            </a:pPr>
            <a:r>
              <a:t>Tactical Tech/Mozilla</a:t>
            </a:r>
          </a:p>
          <a:p>
            <a:pPr marL="576452" indent="-576452" defTabSz="519937">
              <a:spcBef>
                <a:spcPts val="2900"/>
              </a:spcBef>
              <a:buClr>
                <a:srgbClr val="FFFFFF"/>
              </a:buClr>
              <a:buSzPct val="200000"/>
              <a:buChar char="•"/>
              <a:defRPr sz="3559">
                <a:solidFill>
                  <a:srgbClr val="FFFFFF"/>
                </a:solidFill>
              </a:defRPr>
            </a:pPr>
            <a:r>
              <a:t>The process of raising self awareness of</a:t>
            </a:r>
          </a:p>
          <a:p>
            <a:pPr lvl="1" marL="1152905" indent="-576452" defTabSz="519937">
              <a:spcBef>
                <a:spcPts val="2900"/>
              </a:spcBef>
              <a:buClr>
                <a:srgbClr val="FFFFFF"/>
              </a:buClr>
              <a:buSzPct val="200000"/>
              <a:buChar char="•"/>
              <a:defRPr sz="3559">
                <a:solidFill>
                  <a:srgbClr val="FFFFFF"/>
                </a:solidFill>
              </a:defRPr>
            </a:pPr>
            <a:r>
              <a:t>your use of the digital world</a:t>
            </a:r>
          </a:p>
          <a:p>
            <a:pPr lvl="1" marL="1152905" indent="-576452" defTabSz="519937">
              <a:spcBef>
                <a:spcPts val="2900"/>
              </a:spcBef>
              <a:buClr>
                <a:srgbClr val="FFFFFF"/>
              </a:buClr>
              <a:buSzPct val="200000"/>
              <a:buChar char="•"/>
              <a:defRPr sz="3559">
                <a:solidFill>
                  <a:srgbClr val="FFFFFF"/>
                </a:solidFill>
              </a:defRPr>
            </a:pPr>
            <a:r>
              <a:t>how you interact with it</a:t>
            </a:r>
          </a:p>
          <a:p>
            <a:pPr lvl="1" marL="1152905" indent="-576452" defTabSz="519937">
              <a:spcBef>
                <a:spcPts val="2900"/>
              </a:spcBef>
              <a:buClr>
                <a:srgbClr val="FFFFFF"/>
              </a:buClr>
              <a:buSzPct val="200000"/>
              <a:buChar char="•"/>
              <a:defRPr sz="3559">
                <a:solidFill>
                  <a:srgbClr val="FFFFFF"/>
                </a:solidFill>
              </a:defRPr>
            </a:pPr>
            <a:r>
              <a:t>who you interact with</a:t>
            </a:r>
          </a:p>
          <a:p>
            <a:pPr lvl="1" marL="1152905" indent="-576452" defTabSz="519937">
              <a:spcBef>
                <a:spcPts val="2900"/>
              </a:spcBef>
              <a:buClr>
                <a:srgbClr val="FFFFFF"/>
              </a:buClr>
              <a:buSzPct val="200000"/>
              <a:buChar char="•"/>
              <a:defRPr sz="3559">
                <a:solidFill>
                  <a:srgbClr val="FFFFFF"/>
                </a:solidFill>
              </a:defRPr>
            </a:pPr>
            <a:r>
              <a:t>what info you put out there</a:t>
            </a:r>
          </a:p>
          <a:p>
            <a:pPr lvl="1" marL="1152905" indent="-576452" defTabSz="519937">
              <a:spcBef>
                <a:spcPts val="2900"/>
              </a:spcBef>
              <a:buClr>
                <a:srgbClr val="FFFFFF"/>
              </a:buClr>
              <a:buSzPct val="200000"/>
              <a:buChar char="•"/>
              <a:defRPr sz="3559">
                <a:solidFill>
                  <a:srgbClr val="FFFFFF"/>
                </a:solidFill>
              </a:defRPr>
            </a:pPr>
            <a:r>
              <a:t>the value of that info</a:t>
            </a:r>
          </a:p>
          <a:p>
            <a:pPr lvl="1" marL="1152905" indent="-576452" defTabSz="519937">
              <a:spcBef>
                <a:spcPts val="2900"/>
              </a:spcBef>
              <a:buClr>
                <a:srgbClr val="FFFFFF"/>
              </a:buClr>
              <a:buSzPct val="200000"/>
              <a:buChar char="•"/>
              <a:defRPr sz="3559">
                <a:solidFill>
                  <a:srgbClr val="FFFFFF"/>
                </a:solidFill>
              </a:defRPr>
            </a:pPr>
            <a:r>
              <a:t> how to better control the flow of data going toward and away from you</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207" name="A Story of You"/>
          <p:cNvSpPr txBox="1"/>
          <p:nvPr>
            <p:ph type="title"/>
          </p:nvPr>
        </p:nvSpPr>
        <p:spPr>
          <a:prstGeom prst="rect">
            <a:avLst/>
          </a:prstGeom>
        </p:spPr>
        <p:txBody>
          <a:bodyPr/>
          <a:lstStyle>
            <a:lvl1pPr>
              <a:defRPr>
                <a:solidFill>
                  <a:srgbClr val="FFFFFF"/>
                </a:solidFill>
              </a:defRPr>
            </a:lvl1pPr>
          </a:lstStyle>
          <a:p>
            <a:pPr/>
            <a:r>
              <a:t>A Story of You</a:t>
            </a:r>
          </a:p>
        </p:txBody>
      </p:sp>
      <p:sp>
        <p:nvSpPr>
          <p:cNvPr id="208" name="You and your Data"/>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You and your Data</a:t>
            </a:r>
          </a:p>
        </p:txBody>
      </p:sp>
      <p:pic>
        <p:nvPicPr>
          <p:cNvPr id="209" name="Screen Shot 2021-01-16 at 11.55.40 AM.png" descr="Screen Shot 2021-01-16 at 11.55.40 AM.png"/>
          <p:cNvPicPr>
            <a:picLocks noChangeAspect="1"/>
          </p:cNvPicPr>
          <p:nvPr/>
        </p:nvPicPr>
        <p:blipFill>
          <a:blip r:embed="rId2">
            <a:extLst/>
          </a:blip>
          <a:stretch>
            <a:fillRect/>
          </a:stretch>
        </p:blipFill>
        <p:spPr>
          <a:xfrm>
            <a:off x="12533481" y="-1408624"/>
            <a:ext cx="14808365" cy="1571004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211" name="Who- Who are you? Who you know? Who are you connected to? Who you think you are? Who others think you are?…"/>
          <p:cNvSpPr txBox="1"/>
          <p:nvPr>
            <p:ph type="body" sz="half" idx="1"/>
          </p:nvPr>
        </p:nvSpPr>
        <p:spPr>
          <a:xfrm>
            <a:off x="1129707" y="5002618"/>
            <a:ext cx="10278975" cy="8415980"/>
          </a:xfrm>
          <a:prstGeom prst="rect">
            <a:avLst/>
          </a:prstGeom>
        </p:spPr>
        <p:txBody>
          <a:bodyPr/>
          <a:lstStyle/>
          <a:p>
            <a:pPr defTabSz="467359">
              <a:spcBef>
                <a:spcPts val="2600"/>
              </a:spcBef>
              <a:defRPr sz="3200">
                <a:solidFill>
                  <a:srgbClr val="FFFFFF"/>
                </a:solidFill>
              </a:defRPr>
            </a:pPr>
            <a:r>
              <a:t>Who- </a:t>
            </a:r>
            <a:r>
              <a:rPr>
                <a:latin typeface="+mn-lt"/>
                <a:ea typeface="+mn-ea"/>
                <a:cs typeface="+mn-cs"/>
                <a:sym typeface="Graphik"/>
              </a:rPr>
              <a:t>Who are you? Who you know? Who are you connected to? Who you think you are? Who others think you are?</a:t>
            </a:r>
          </a:p>
          <a:p>
            <a:pPr defTabSz="467359">
              <a:spcBef>
                <a:spcPts val="2600"/>
              </a:spcBef>
              <a:defRPr sz="3200">
                <a:solidFill>
                  <a:srgbClr val="FFFFFF"/>
                </a:solidFill>
              </a:defRPr>
            </a:pPr>
            <a:r>
              <a:t>What- </a:t>
            </a:r>
            <a:r>
              <a:rPr>
                <a:latin typeface="+mn-lt"/>
                <a:ea typeface="+mn-ea"/>
                <a:cs typeface="+mn-cs"/>
                <a:sym typeface="Graphik"/>
              </a:rPr>
              <a:t>What do you do? What do you like? What are your hobbies? What do you do for your free time?</a:t>
            </a:r>
            <a:endParaRPr>
              <a:latin typeface="+mn-lt"/>
              <a:ea typeface="+mn-ea"/>
              <a:cs typeface="+mn-cs"/>
              <a:sym typeface="Graphik"/>
            </a:endParaRPr>
          </a:p>
          <a:p>
            <a:pPr defTabSz="467359">
              <a:spcBef>
                <a:spcPts val="2600"/>
              </a:spcBef>
              <a:defRPr sz="3200">
                <a:solidFill>
                  <a:srgbClr val="FFFFFF"/>
                </a:solidFill>
              </a:defRPr>
            </a:pPr>
            <a:r>
              <a:t>When- </a:t>
            </a:r>
            <a:r>
              <a:rPr>
                <a:latin typeface="+mn-lt"/>
                <a:ea typeface="+mn-ea"/>
                <a:cs typeface="+mn-cs"/>
                <a:sym typeface="Graphik"/>
              </a:rPr>
              <a:t> When were you born? What generation are you? When do you wake up? When do you go to work? When do you go online?</a:t>
            </a:r>
            <a:endParaRPr>
              <a:latin typeface="+mn-lt"/>
              <a:ea typeface="+mn-ea"/>
              <a:cs typeface="+mn-cs"/>
              <a:sym typeface="Graphik"/>
            </a:endParaRPr>
          </a:p>
          <a:p>
            <a:pPr defTabSz="467359">
              <a:spcBef>
                <a:spcPts val="2600"/>
              </a:spcBef>
              <a:defRPr sz="3200">
                <a:solidFill>
                  <a:srgbClr val="FFFFFF"/>
                </a:solidFill>
              </a:defRPr>
            </a:pPr>
            <a:r>
              <a:t>Where- </a:t>
            </a:r>
            <a:r>
              <a:rPr>
                <a:latin typeface="+mn-lt"/>
                <a:ea typeface="+mn-ea"/>
                <a:cs typeface="+mn-cs"/>
                <a:sym typeface="Graphik"/>
              </a:rPr>
              <a:t>Where do you live? Where do you work? Where do you exercise? Where do you shop? Where do you search?</a:t>
            </a:r>
            <a:endParaRPr>
              <a:latin typeface="+mn-lt"/>
              <a:ea typeface="+mn-ea"/>
              <a:cs typeface="+mn-cs"/>
              <a:sym typeface="Graphik"/>
            </a:endParaRPr>
          </a:p>
          <a:p>
            <a:pPr defTabSz="467359">
              <a:spcBef>
                <a:spcPts val="2600"/>
              </a:spcBef>
              <a:defRPr sz="3200">
                <a:solidFill>
                  <a:srgbClr val="FFFFFF"/>
                </a:solidFill>
              </a:defRPr>
            </a:pPr>
            <a:r>
              <a:t>How- </a:t>
            </a:r>
            <a:r>
              <a:rPr>
                <a:latin typeface="+mn-lt"/>
                <a:ea typeface="+mn-ea"/>
                <a:cs typeface="+mn-cs"/>
                <a:sym typeface="Graphik"/>
              </a:rPr>
              <a:t>How do you communicate? How do you make decisions? How do you learn? How do you shop?</a:t>
            </a:r>
          </a:p>
        </p:txBody>
      </p:sp>
      <p:sp>
        <p:nvSpPr>
          <p:cNvPr id="212" name="A Story of You"/>
          <p:cNvSpPr txBox="1"/>
          <p:nvPr>
            <p:ph type="title"/>
          </p:nvPr>
        </p:nvSpPr>
        <p:spPr>
          <a:prstGeom prst="rect">
            <a:avLst/>
          </a:prstGeom>
        </p:spPr>
        <p:txBody>
          <a:bodyPr/>
          <a:lstStyle>
            <a:lvl1pPr>
              <a:defRPr>
                <a:solidFill>
                  <a:srgbClr val="FFFFFF"/>
                </a:solidFill>
              </a:defRPr>
            </a:lvl1pPr>
          </a:lstStyle>
          <a:p>
            <a:pPr/>
            <a:r>
              <a:t>A Story of You</a:t>
            </a:r>
          </a:p>
        </p:txBody>
      </p:sp>
      <p:sp>
        <p:nvSpPr>
          <p:cNvPr id="213" name="You and your Data"/>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You and your Data</a:t>
            </a:r>
          </a:p>
        </p:txBody>
      </p:sp>
      <p:pic>
        <p:nvPicPr>
          <p:cNvPr id="214" name="Screen Shot 2021-01-16 at 11.52.52 AM.png" descr="Screen Shot 2021-01-16 at 11.52.52 AM.png"/>
          <p:cNvPicPr>
            <a:picLocks noChangeAspect="1"/>
          </p:cNvPicPr>
          <p:nvPr/>
        </p:nvPicPr>
        <p:blipFill>
          <a:blip r:embed="rId2">
            <a:extLst/>
          </a:blip>
          <a:stretch>
            <a:fillRect/>
          </a:stretch>
        </p:blipFill>
        <p:spPr>
          <a:xfrm flipH="1">
            <a:off x="12655291" y="-87539"/>
            <a:ext cx="12538390" cy="1389107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216" name="Data Detox"/>
          <p:cNvSpPr txBox="1"/>
          <p:nvPr>
            <p:ph type="title"/>
          </p:nvPr>
        </p:nvSpPr>
        <p:spPr>
          <a:xfrm>
            <a:off x="547844" y="1625600"/>
            <a:ext cx="11442701" cy="2466975"/>
          </a:xfrm>
          <a:prstGeom prst="rect">
            <a:avLst/>
          </a:prstGeom>
        </p:spPr>
        <p:txBody>
          <a:bodyPr/>
          <a:lstStyle>
            <a:lvl1pPr>
              <a:defRPr>
                <a:solidFill>
                  <a:srgbClr val="FFFFFF"/>
                </a:solidFill>
              </a:defRPr>
            </a:lvl1pPr>
          </a:lstStyle>
          <a:p>
            <a:pPr/>
            <a:r>
              <a:t>Data Detox</a:t>
            </a:r>
          </a:p>
        </p:txBody>
      </p:sp>
      <p:sp>
        <p:nvSpPr>
          <p:cNvPr id="217" name="What is it?"/>
          <p:cNvSpPr txBox="1"/>
          <p:nvPr>
            <p:ph type="body" idx="23"/>
          </p:nvPr>
        </p:nvSpPr>
        <p:spPr>
          <a:xfrm>
            <a:off x="785037" y="3901189"/>
            <a:ext cx="11442701" cy="678372"/>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What is it?</a:t>
            </a:r>
          </a:p>
        </p:txBody>
      </p:sp>
      <p:sp>
        <p:nvSpPr>
          <p:cNvPr id="218" name="Not a perfect endeavor, but a worthwhile one…"/>
          <p:cNvSpPr txBox="1"/>
          <p:nvPr>
            <p:ph type="body" sz="half" idx="1"/>
          </p:nvPr>
        </p:nvSpPr>
        <p:spPr>
          <a:xfrm>
            <a:off x="1280814" y="6055242"/>
            <a:ext cx="11442701" cy="8096585"/>
          </a:xfrm>
          <a:prstGeom prst="rect">
            <a:avLst/>
          </a:prstGeom>
        </p:spPr>
        <p:txBody>
          <a:bodyPr/>
          <a:lstStyle/>
          <a:p>
            <a:pPr marL="647700" indent="-647700">
              <a:buClr>
                <a:srgbClr val="FFFFFF"/>
              </a:buClr>
              <a:buSzPct val="200000"/>
              <a:buChar char="•"/>
              <a:defRPr sz="4400">
                <a:solidFill>
                  <a:srgbClr val="FFFFFF"/>
                </a:solidFill>
              </a:defRPr>
            </a:pPr>
            <a:r>
              <a:t>Not a perfect endeavor, but a worthwhile one</a:t>
            </a:r>
          </a:p>
          <a:p>
            <a:pPr marL="647700" indent="-647700">
              <a:buClr>
                <a:srgbClr val="FFFFFF"/>
              </a:buClr>
              <a:buSzPct val="200000"/>
              <a:buChar char="•"/>
              <a:defRPr sz="4400">
                <a:solidFill>
                  <a:srgbClr val="FFFFFF"/>
                </a:solidFill>
              </a:defRPr>
            </a:pPr>
            <a:r>
              <a:t>Understanding digital footprint</a:t>
            </a:r>
          </a:p>
          <a:p>
            <a:pPr marL="647700" indent="-647700">
              <a:buClr>
                <a:srgbClr val="FFFFFF"/>
              </a:buClr>
              <a:buSzPct val="200000"/>
              <a:buChar char="•"/>
              <a:defRPr sz="4400">
                <a:solidFill>
                  <a:srgbClr val="FFFFFF"/>
                </a:solidFill>
              </a:defRPr>
            </a:pPr>
            <a:r>
              <a:t>Data and consent</a:t>
            </a:r>
          </a:p>
          <a:p>
            <a:pPr marL="647700" indent="-647700">
              <a:buClr>
                <a:srgbClr val="FFFFFF"/>
              </a:buClr>
              <a:buSzPct val="200000"/>
              <a:buChar char="•"/>
              <a:defRPr sz="4400">
                <a:solidFill>
                  <a:srgbClr val="FFFFFF"/>
                </a:solidFill>
              </a:defRPr>
            </a:pPr>
            <a:r>
              <a:t>Understanding limits and capacities</a:t>
            </a:r>
          </a:p>
        </p:txBody>
      </p:sp>
      <p:pic>
        <p:nvPicPr>
          <p:cNvPr id="219" name="tenor.png" descr="tenor.png"/>
          <p:cNvPicPr>
            <a:picLocks noChangeAspect="1"/>
          </p:cNvPicPr>
          <p:nvPr/>
        </p:nvPicPr>
        <p:blipFill>
          <a:blip r:embed="rId2">
            <a:extLst/>
          </a:blip>
          <a:stretch>
            <a:fillRect/>
          </a:stretch>
        </p:blipFill>
        <p:spPr>
          <a:xfrm>
            <a:off x="12545184" y="1682738"/>
            <a:ext cx="11729768" cy="1172976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221" name="Data"/>
          <p:cNvSpPr txBox="1"/>
          <p:nvPr>
            <p:ph type="body" sz="half" idx="1"/>
          </p:nvPr>
        </p:nvSpPr>
        <p:spPr>
          <a:xfrm>
            <a:off x="1257300" y="3584734"/>
            <a:ext cx="21869400" cy="4730168"/>
          </a:xfrm>
          <a:prstGeom prst="rect">
            <a:avLst/>
          </a:prstGeom>
        </p:spPr>
        <p:txBody>
          <a:bodyPr/>
          <a:lstStyle>
            <a:lvl1pPr>
              <a:defRPr>
                <a:solidFill>
                  <a:srgbClr val="FFFFFF"/>
                </a:solidFill>
              </a:defRPr>
            </a:lvl1pPr>
          </a:lstStyle>
          <a:p>
            <a:pPr/>
            <a:r>
              <a:t>Data</a:t>
            </a:r>
          </a:p>
        </p:txBody>
      </p:sp>
      <p:sp>
        <p:nvSpPr>
          <p:cNvPr id="222" name="Awareness…"/>
          <p:cNvSpPr txBox="1"/>
          <p:nvPr/>
        </p:nvSpPr>
        <p:spPr>
          <a:xfrm>
            <a:off x="1839549" y="5733745"/>
            <a:ext cx="4437089" cy="2248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69" sz="6900">
                <a:solidFill>
                  <a:srgbClr val="FFFFFF"/>
                </a:solidFill>
                <a:latin typeface="+mn-lt"/>
                <a:ea typeface="+mn-ea"/>
                <a:cs typeface="+mn-cs"/>
                <a:sym typeface="Graphik"/>
              </a:defRPr>
            </a:pPr>
            <a:r>
              <a:t>Awareness</a:t>
            </a:r>
          </a:p>
          <a:p>
            <a:pPr>
              <a:defRPr spc="-69" sz="6900">
                <a:solidFill>
                  <a:srgbClr val="FFFFFF"/>
                </a:solidFill>
                <a:latin typeface="+mn-lt"/>
                <a:ea typeface="+mn-ea"/>
                <a:cs typeface="+mn-cs"/>
                <a:sym typeface="Graphik"/>
              </a:defRPr>
            </a:pPr>
            <a:r>
              <a:t>(Today)</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224" name="Data"/>
          <p:cNvSpPr txBox="1"/>
          <p:nvPr>
            <p:ph type="body" sz="half" idx="1"/>
          </p:nvPr>
        </p:nvSpPr>
        <p:spPr>
          <a:xfrm>
            <a:off x="1257300" y="3584734"/>
            <a:ext cx="21869400" cy="4730168"/>
          </a:xfrm>
          <a:prstGeom prst="rect">
            <a:avLst/>
          </a:prstGeom>
        </p:spPr>
        <p:txBody>
          <a:bodyPr/>
          <a:lstStyle>
            <a:lvl1pPr>
              <a:defRPr>
                <a:solidFill>
                  <a:srgbClr val="FFFFFF"/>
                </a:solidFill>
              </a:defRPr>
            </a:lvl1pPr>
          </a:lstStyle>
          <a:p>
            <a:pPr/>
            <a:r>
              <a:t>Data</a:t>
            </a:r>
          </a:p>
        </p:txBody>
      </p:sp>
      <p:sp>
        <p:nvSpPr>
          <p:cNvPr id="225" name="Awareness…"/>
          <p:cNvSpPr txBox="1"/>
          <p:nvPr/>
        </p:nvSpPr>
        <p:spPr>
          <a:xfrm>
            <a:off x="1839549" y="5733745"/>
            <a:ext cx="4437089" cy="2248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69" sz="6900">
                <a:solidFill>
                  <a:srgbClr val="FFFFFF"/>
                </a:solidFill>
                <a:latin typeface="+mn-lt"/>
                <a:ea typeface="+mn-ea"/>
                <a:cs typeface="+mn-cs"/>
                <a:sym typeface="Graphik"/>
              </a:defRPr>
            </a:pPr>
            <a:r>
              <a:t>Awareness</a:t>
            </a:r>
          </a:p>
          <a:p>
            <a:pPr>
              <a:defRPr spc="-69" sz="6900">
                <a:solidFill>
                  <a:srgbClr val="FFFFFF"/>
                </a:solidFill>
                <a:latin typeface="+mn-lt"/>
                <a:ea typeface="+mn-ea"/>
                <a:cs typeface="+mn-cs"/>
                <a:sym typeface="Graphik"/>
              </a:defRPr>
            </a:pPr>
            <a:r>
              <a:t>(Today)</a:t>
            </a:r>
          </a:p>
        </p:txBody>
      </p:sp>
      <p:sp>
        <p:nvSpPr>
          <p:cNvPr id="226" name="Prevention…"/>
          <p:cNvSpPr txBox="1"/>
          <p:nvPr/>
        </p:nvSpPr>
        <p:spPr>
          <a:xfrm>
            <a:off x="16783575" y="5903925"/>
            <a:ext cx="7212255" cy="19081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69" sz="6900">
                <a:solidFill>
                  <a:srgbClr val="FFFFFF"/>
                </a:solidFill>
                <a:latin typeface="+mn-lt"/>
                <a:ea typeface="+mn-ea"/>
                <a:cs typeface="+mn-cs"/>
                <a:sym typeface="Graphik"/>
              </a:defRPr>
            </a:pPr>
            <a:r>
              <a:t>Prevention</a:t>
            </a:r>
          </a:p>
          <a:p>
            <a:pPr>
              <a:defRPr spc="-48" sz="4900">
                <a:solidFill>
                  <a:srgbClr val="FFFFFF"/>
                </a:solidFill>
                <a:latin typeface="+mn-lt"/>
                <a:ea typeface="+mn-ea"/>
                <a:cs typeface="+mn-cs"/>
                <a:sym typeface="Graphik"/>
              </a:defRPr>
            </a:pPr>
            <a:r>
              <a:t>(Part 2 coming July 2021)</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228" name="Some tips…"/>
          <p:cNvSpPr txBox="1"/>
          <p:nvPr>
            <p:ph type="title"/>
          </p:nvPr>
        </p:nvSpPr>
        <p:spPr>
          <a:prstGeom prst="rect">
            <a:avLst/>
          </a:prstGeom>
        </p:spPr>
        <p:txBody>
          <a:bodyPr/>
          <a:lstStyle>
            <a:lvl1pPr>
              <a:defRPr>
                <a:solidFill>
                  <a:srgbClr val="FFFFFF"/>
                </a:solidFill>
              </a:defRPr>
            </a:lvl1pPr>
          </a:lstStyle>
          <a:p>
            <a:pPr/>
            <a:r>
              <a:t>Some tips…</a:t>
            </a:r>
          </a:p>
        </p:txBody>
      </p:sp>
      <p:pic>
        <p:nvPicPr>
          <p:cNvPr id="229" name="emil-widlund-uM172wj3tMk-unsplash-copy.jpg" descr="emil-widlund-uM172wj3tMk-unsplash-copy.jpg"/>
          <p:cNvPicPr>
            <a:picLocks noChangeAspect="1"/>
          </p:cNvPicPr>
          <p:nvPr/>
        </p:nvPicPr>
        <p:blipFill>
          <a:blip r:embed="rId2">
            <a:extLst/>
          </a:blip>
          <a:stretch>
            <a:fillRect/>
          </a:stretch>
        </p:blipFill>
        <p:spPr>
          <a:xfrm>
            <a:off x="12643365" y="3912975"/>
            <a:ext cx="11379974" cy="539051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231" name="Privacy Policy/Terms of Use- Does the company respect your privacy?…"/>
          <p:cNvSpPr txBox="1"/>
          <p:nvPr>
            <p:ph type="body" sz="half" idx="1"/>
          </p:nvPr>
        </p:nvSpPr>
        <p:spPr>
          <a:prstGeom prst="rect">
            <a:avLst/>
          </a:prstGeom>
        </p:spPr>
        <p:txBody>
          <a:bodyPr/>
          <a:lstStyle/>
          <a:p>
            <a:pPr>
              <a:defRPr>
                <a:solidFill>
                  <a:srgbClr val="FFFFFF"/>
                </a:solidFill>
              </a:defRPr>
            </a:pPr>
            <a:r>
              <a:t>Privacy Policy/Terms of Use- </a:t>
            </a:r>
            <a:r>
              <a:rPr>
                <a:latin typeface="+mn-lt"/>
                <a:ea typeface="+mn-ea"/>
                <a:cs typeface="+mn-cs"/>
                <a:sym typeface="Graphik"/>
              </a:rPr>
              <a:t>Does the company respect your privacy?</a:t>
            </a:r>
          </a:p>
          <a:p>
            <a:pPr>
              <a:defRPr>
                <a:solidFill>
                  <a:srgbClr val="FFFFFF"/>
                </a:solidFill>
              </a:defRPr>
            </a:pPr>
            <a:r>
              <a:t>Ethics of Company- </a:t>
            </a:r>
            <a:r>
              <a:rPr>
                <a:latin typeface="+mn-lt"/>
                <a:ea typeface="+mn-ea"/>
                <a:cs typeface="+mn-cs"/>
                <a:sym typeface="Graphik"/>
              </a:rPr>
              <a:t>Are they profiteers or are they concerned about their users?</a:t>
            </a:r>
          </a:p>
          <a:p>
            <a:pPr>
              <a:defRPr>
                <a:solidFill>
                  <a:srgbClr val="FFFFFF"/>
                </a:solidFill>
              </a:defRPr>
            </a:pPr>
            <a:r>
              <a:t>Open Source- </a:t>
            </a:r>
            <a:r>
              <a:rPr>
                <a:latin typeface="+mn-lt"/>
                <a:ea typeface="+mn-ea"/>
                <a:cs typeface="+mn-cs"/>
                <a:sym typeface="Graphik"/>
              </a:rPr>
              <a:t>Is the code open for audit? Is there transparency?</a:t>
            </a:r>
          </a:p>
        </p:txBody>
      </p:sp>
      <p:sp>
        <p:nvSpPr>
          <p:cNvPr id="232" name="Scrutinize"/>
          <p:cNvSpPr txBox="1"/>
          <p:nvPr>
            <p:ph type="title"/>
          </p:nvPr>
        </p:nvSpPr>
        <p:spPr>
          <a:prstGeom prst="rect">
            <a:avLst/>
          </a:prstGeom>
        </p:spPr>
        <p:txBody>
          <a:bodyPr/>
          <a:lstStyle>
            <a:lvl1pPr>
              <a:defRPr>
                <a:solidFill>
                  <a:srgbClr val="FFFFFF"/>
                </a:solidFill>
              </a:defRPr>
            </a:lvl1pPr>
          </a:lstStyle>
          <a:p>
            <a:pPr/>
            <a:r>
              <a:t>Scrutinize</a:t>
            </a:r>
          </a:p>
        </p:txBody>
      </p:sp>
      <p:sp>
        <p:nvSpPr>
          <p:cNvPr id="233" name="Free Isn’t Free"/>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Free Isn’t Free</a:t>
            </a:r>
          </a:p>
        </p:txBody>
      </p:sp>
      <p:pic>
        <p:nvPicPr>
          <p:cNvPr id="234" name="5eacbe33059cfefb574279c7f4db986d.jpg" descr="5eacbe33059cfefb574279c7f4db986d.jpg"/>
          <p:cNvPicPr>
            <a:picLocks noChangeAspect="1"/>
          </p:cNvPicPr>
          <p:nvPr/>
        </p:nvPicPr>
        <p:blipFill>
          <a:blip r:embed="rId2">
            <a:extLst/>
          </a:blip>
          <a:stretch>
            <a:fillRect/>
          </a:stretch>
        </p:blipFill>
        <p:spPr>
          <a:xfrm>
            <a:off x="12619815" y="-399219"/>
            <a:ext cx="11818472" cy="1434280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236" name="What is Collected…"/>
          <p:cNvSpPr txBox="1"/>
          <p:nvPr>
            <p:ph type="body" sz="quarter" idx="1"/>
          </p:nvPr>
        </p:nvSpPr>
        <p:spPr>
          <a:xfrm>
            <a:off x="880730" y="6406116"/>
            <a:ext cx="7161291" cy="5665864"/>
          </a:xfrm>
          <a:prstGeom prst="rect">
            <a:avLst/>
          </a:prstGeom>
        </p:spPr>
        <p:txBody>
          <a:bodyPr/>
          <a:lstStyle/>
          <a:p>
            <a:pPr lvl="1" algn="ctr">
              <a:defRPr>
                <a:solidFill>
                  <a:srgbClr val="FFFFFF"/>
                </a:solidFill>
              </a:defRPr>
            </a:pPr>
            <a:r>
              <a:t>What is Collected</a:t>
            </a:r>
          </a:p>
          <a:p>
            <a:pPr lvl="1" algn="ctr">
              <a:defRPr>
                <a:solidFill>
                  <a:srgbClr val="FFFFFF"/>
                </a:solidFill>
              </a:defRPr>
            </a:pPr>
            <a:r>
              <a:rPr>
                <a:latin typeface="+mn-lt"/>
                <a:ea typeface="+mn-ea"/>
                <a:cs typeface="+mn-cs"/>
                <a:sym typeface="Graphik"/>
              </a:rPr>
              <a:t>Information you provide</a:t>
            </a:r>
            <a:endParaRPr>
              <a:latin typeface="+mn-lt"/>
              <a:ea typeface="+mn-ea"/>
              <a:cs typeface="+mn-cs"/>
              <a:sym typeface="Graphik"/>
            </a:endParaRPr>
          </a:p>
          <a:p>
            <a:pPr lvl="1" algn="ctr">
              <a:defRPr>
                <a:solidFill>
                  <a:srgbClr val="FFFFFF"/>
                </a:solidFill>
              </a:defRPr>
            </a:pPr>
            <a:r>
              <a:rPr>
                <a:latin typeface="+mn-lt"/>
                <a:ea typeface="+mn-ea"/>
                <a:cs typeface="+mn-cs"/>
                <a:sym typeface="Graphik"/>
              </a:rPr>
              <a:t>Usage</a:t>
            </a:r>
            <a:endParaRPr>
              <a:latin typeface="+mn-lt"/>
              <a:ea typeface="+mn-ea"/>
              <a:cs typeface="+mn-cs"/>
              <a:sym typeface="Graphik"/>
            </a:endParaRPr>
          </a:p>
          <a:p>
            <a:pPr lvl="1" algn="ctr">
              <a:defRPr>
                <a:solidFill>
                  <a:srgbClr val="FFFFFF"/>
                </a:solidFill>
              </a:defRPr>
            </a:pPr>
            <a:r>
              <a:rPr>
                <a:latin typeface="+mn-lt"/>
                <a:ea typeface="+mn-ea"/>
                <a:cs typeface="+mn-cs"/>
                <a:sym typeface="Graphik"/>
              </a:rPr>
              <a:t>Device Information</a:t>
            </a:r>
          </a:p>
        </p:txBody>
      </p:sp>
      <p:sp>
        <p:nvSpPr>
          <p:cNvPr id="237" name="Scrutinize"/>
          <p:cNvSpPr txBox="1"/>
          <p:nvPr>
            <p:ph type="title"/>
          </p:nvPr>
        </p:nvSpPr>
        <p:spPr>
          <a:prstGeom prst="rect">
            <a:avLst/>
          </a:prstGeom>
        </p:spPr>
        <p:txBody>
          <a:bodyPr/>
          <a:lstStyle>
            <a:lvl1pPr>
              <a:defRPr>
                <a:solidFill>
                  <a:srgbClr val="FFFFFF"/>
                </a:solidFill>
              </a:defRPr>
            </a:lvl1pPr>
          </a:lstStyle>
          <a:p>
            <a:pPr/>
            <a:r>
              <a:t>Scrutinize</a:t>
            </a:r>
          </a:p>
        </p:txBody>
      </p:sp>
      <p:sp>
        <p:nvSpPr>
          <p:cNvPr id="238" name="Free Isn’t Free"/>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Free Isn’t Free</a:t>
            </a:r>
          </a:p>
        </p:txBody>
      </p:sp>
      <p:sp>
        <p:nvSpPr>
          <p:cNvPr id="239" name="Privacy Policy/Terms of Use…"/>
          <p:cNvSpPr txBox="1"/>
          <p:nvPr/>
        </p:nvSpPr>
        <p:spPr>
          <a:xfrm>
            <a:off x="7479254" y="3999458"/>
            <a:ext cx="9814053" cy="1861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584200">
              <a:lnSpc>
                <a:spcPct val="100000"/>
              </a:lnSpc>
              <a:spcBef>
                <a:spcPts val="3300"/>
              </a:spcBef>
              <a:tabLst/>
              <a:defRPr spc="0" sz="4000">
                <a:solidFill>
                  <a:srgbClr val="FFFFFF"/>
                </a:solidFill>
                <a:latin typeface="Graphik Semibold"/>
                <a:ea typeface="Graphik Semibold"/>
                <a:cs typeface="Graphik Semibold"/>
                <a:sym typeface="Graphik Semibold"/>
              </a:defRPr>
            </a:pPr>
            <a:r>
              <a:t>Privacy Policy/Terms of Use</a:t>
            </a:r>
          </a:p>
          <a:p>
            <a:pPr defTabSz="584200">
              <a:lnSpc>
                <a:spcPct val="100000"/>
              </a:lnSpc>
              <a:spcBef>
                <a:spcPts val="3300"/>
              </a:spcBef>
              <a:tabLst/>
              <a:defRPr spc="0" sz="4000">
                <a:solidFill>
                  <a:srgbClr val="FFFFFF"/>
                </a:solidFill>
                <a:latin typeface="Graphik Semibold"/>
                <a:ea typeface="Graphik Semibold"/>
                <a:cs typeface="Graphik Semibold"/>
                <a:sym typeface="Graphik Semibold"/>
              </a:defRPr>
            </a:pPr>
            <a:r>
              <a:rPr>
                <a:latin typeface="+mn-lt"/>
                <a:ea typeface="+mn-ea"/>
                <a:cs typeface="+mn-cs"/>
                <a:sym typeface="Graphik"/>
              </a:rPr>
              <a:t>Does the company respect your privacy?</a:t>
            </a:r>
          </a:p>
        </p:txBody>
      </p:sp>
      <p:sp>
        <p:nvSpPr>
          <p:cNvPr id="240" name="How it’s Stored…"/>
          <p:cNvSpPr txBox="1"/>
          <p:nvPr/>
        </p:nvSpPr>
        <p:spPr>
          <a:xfrm>
            <a:off x="8611354" y="6406116"/>
            <a:ext cx="7161292" cy="5665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defTabSz="584200">
              <a:lnSpc>
                <a:spcPct val="100000"/>
              </a:lnSpc>
              <a:spcBef>
                <a:spcPts val="3300"/>
              </a:spcBef>
              <a:tabLst/>
              <a:defRPr spc="0" sz="4000">
                <a:solidFill>
                  <a:srgbClr val="FFFFFF"/>
                </a:solidFill>
                <a:latin typeface="Graphik Semibold"/>
                <a:ea typeface="Graphik Semibold"/>
                <a:cs typeface="Graphik Semibold"/>
                <a:sym typeface="Graphik Semibold"/>
              </a:defRPr>
            </a:pPr>
            <a:r>
              <a:t>How it’s Stored</a:t>
            </a:r>
          </a:p>
          <a:p>
            <a:pPr lvl="1" defTabSz="584200">
              <a:lnSpc>
                <a:spcPct val="100000"/>
              </a:lnSpc>
              <a:spcBef>
                <a:spcPts val="3300"/>
              </a:spcBef>
              <a:tabLst/>
              <a:defRPr spc="0" sz="4000">
                <a:solidFill>
                  <a:srgbClr val="FFFFFF"/>
                </a:solidFill>
                <a:latin typeface="+mn-lt"/>
                <a:ea typeface="+mn-ea"/>
                <a:cs typeface="+mn-cs"/>
                <a:sym typeface="Graphik"/>
              </a:defRPr>
            </a:pPr>
            <a:r>
              <a:t>Encrypted?</a:t>
            </a:r>
          </a:p>
          <a:p>
            <a:pPr lvl="1" defTabSz="584200">
              <a:lnSpc>
                <a:spcPct val="100000"/>
              </a:lnSpc>
              <a:spcBef>
                <a:spcPts val="3300"/>
              </a:spcBef>
              <a:tabLst/>
              <a:defRPr spc="0" sz="4000">
                <a:solidFill>
                  <a:srgbClr val="FFFFFF"/>
                </a:solidFill>
                <a:latin typeface="+mn-lt"/>
                <a:ea typeface="+mn-ea"/>
                <a:cs typeface="+mn-cs"/>
                <a:sym typeface="Graphik"/>
              </a:defRPr>
            </a:pPr>
            <a:r>
              <a:t>Access?</a:t>
            </a:r>
          </a:p>
          <a:p>
            <a:pPr lvl="1" defTabSz="584200">
              <a:lnSpc>
                <a:spcPct val="100000"/>
              </a:lnSpc>
              <a:spcBef>
                <a:spcPts val="3300"/>
              </a:spcBef>
              <a:tabLst/>
              <a:defRPr spc="0" sz="4000">
                <a:solidFill>
                  <a:srgbClr val="FFFFFF"/>
                </a:solidFill>
                <a:latin typeface="+mn-lt"/>
                <a:ea typeface="+mn-ea"/>
                <a:cs typeface="+mn-cs"/>
                <a:sym typeface="Graphik"/>
              </a:defRPr>
            </a:pPr>
            <a:r>
              <a:t>When accessed?</a:t>
            </a:r>
          </a:p>
        </p:txBody>
      </p:sp>
      <p:sp>
        <p:nvSpPr>
          <p:cNvPr id="241" name="How it’s Shared…"/>
          <p:cNvSpPr txBox="1"/>
          <p:nvPr/>
        </p:nvSpPr>
        <p:spPr>
          <a:xfrm>
            <a:off x="16009636" y="6406116"/>
            <a:ext cx="7161291" cy="5665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defTabSz="584200">
              <a:lnSpc>
                <a:spcPct val="100000"/>
              </a:lnSpc>
              <a:spcBef>
                <a:spcPts val="3300"/>
              </a:spcBef>
              <a:tabLst/>
              <a:defRPr spc="0" sz="4000">
                <a:solidFill>
                  <a:srgbClr val="FFFFFF"/>
                </a:solidFill>
                <a:latin typeface="Graphik Semibold"/>
                <a:ea typeface="Graphik Semibold"/>
                <a:cs typeface="Graphik Semibold"/>
                <a:sym typeface="Graphik Semibold"/>
              </a:defRPr>
            </a:pPr>
            <a:r>
              <a:t>How it’s Shared</a:t>
            </a:r>
          </a:p>
          <a:p>
            <a:pPr lvl="1" defTabSz="584200">
              <a:lnSpc>
                <a:spcPct val="100000"/>
              </a:lnSpc>
              <a:spcBef>
                <a:spcPts val="3300"/>
              </a:spcBef>
              <a:tabLst/>
              <a:defRPr spc="0" sz="4000">
                <a:solidFill>
                  <a:srgbClr val="FFFFFF"/>
                </a:solidFill>
                <a:latin typeface="+mn-lt"/>
                <a:ea typeface="+mn-ea"/>
                <a:cs typeface="+mn-cs"/>
                <a:sym typeface="Graphik"/>
              </a:defRPr>
            </a:pPr>
            <a:r>
              <a:t>Does it get sold?</a:t>
            </a:r>
          </a:p>
          <a:p>
            <a:pPr lvl="1" defTabSz="584200">
              <a:lnSpc>
                <a:spcPct val="100000"/>
              </a:lnSpc>
              <a:spcBef>
                <a:spcPts val="3300"/>
              </a:spcBef>
              <a:tabLst/>
              <a:defRPr spc="0" sz="4000">
                <a:solidFill>
                  <a:srgbClr val="FFFFFF"/>
                </a:solidFill>
                <a:latin typeface="+mn-lt"/>
                <a:ea typeface="+mn-ea"/>
                <a:cs typeface="+mn-cs"/>
                <a:sym typeface="Graphik"/>
              </a:defRPr>
            </a:pPr>
            <a:r>
              <a:t>To whom?</a:t>
            </a:r>
          </a:p>
          <a:p>
            <a:pPr lvl="1" defTabSz="584200">
              <a:lnSpc>
                <a:spcPct val="100000"/>
              </a:lnSpc>
              <a:spcBef>
                <a:spcPts val="3300"/>
              </a:spcBef>
              <a:tabLst/>
              <a:defRPr spc="0" sz="4000">
                <a:solidFill>
                  <a:srgbClr val="FFFFFF"/>
                </a:solidFill>
                <a:latin typeface="+mn-lt"/>
                <a:ea typeface="+mn-ea"/>
                <a:cs typeface="+mn-cs"/>
                <a:sym typeface="Graphik"/>
              </a:defRPr>
            </a:pPr>
            <a:r>
              <a:t>How are these entities vetted?</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243" name="Ethics of Company- Are they profiteers or are they concerned about their users?…"/>
          <p:cNvSpPr txBox="1"/>
          <p:nvPr>
            <p:ph type="body" sz="half" idx="1"/>
          </p:nvPr>
        </p:nvSpPr>
        <p:spPr>
          <a:prstGeom prst="rect">
            <a:avLst/>
          </a:prstGeom>
        </p:spPr>
        <p:txBody>
          <a:bodyPr/>
          <a:lstStyle/>
          <a:p>
            <a:pPr defTabSz="578358">
              <a:spcBef>
                <a:spcPts val="3200"/>
              </a:spcBef>
              <a:defRPr sz="3959">
                <a:solidFill>
                  <a:srgbClr val="FFFFFF"/>
                </a:solidFill>
              </a:defRPr>
            </a:pPr>
            <a:r>
              <a:t>Ethics of Company- </a:t>
            </a:r>
            <a:r>
              <a:rPr>
                <a:latin typeface="+mn-lt"/>
                <a:ea typeface="+mn-ea"/>
                <a:cs typeface="+mn-cs"/>
                <a:sym typeface="Graphik"/>
              </a:rPr>
              <a:t>Are they profiteers or are they concerned about their users?</a:t>
            </a:r>
            <a:endParaRPr>
              <a:latin typeface="+mn-lt"/>
              <a:ea typeface="+mn-ea"/>
              <a:cs typeface="+mn-cs"/>
              <a:sym typeface="Graphik"/>
            </a:endParaRPr>
          </a:p>
          <a:p>
            <a:pPr defTabSz="578358">
              <a:spcBef>
                <a:spcPts val="3200"/>
              </a:spcBef>
              <a:defRPr sz="3959">
                <a:solidFill>
                  <a:srgbClr val="FFFFFF"/>
                </a:solidFill>
              </a:defRPr>
            </a:pPr>
            <a:endParaRPr>
              <a:latin typeface="+mn-lt"/>
              <a:ea typeface="+mn-ea"/>
              <a:cs typeface="+mn-cs"/>
              <a:sym typeface="Graphik"/>
            </a:endParaRPr>
          </a:p>
          <a:p>
            <a:pPr defTabSz="578358">
              <a:spcBef>
                <a:spcPts val="3200"/>
              </a:spcBef>
              <a:defRPr sz="3959">
                <a:solidFill>
                  <a:srgbClr val="FFFFFF"/>
                </a:solidFill>
              </a:defRPr>
            </a:pPr>
            <a:r>
              <a:rPr>
                <a:latin typeface="+mn-lt"/>
                <a:ea typeface="+mn-ea"/>
                <a:cs typeface="+mn-cs"/>
                <a:sym typeface="Graphik"/>
              </a:rPr>
              <a:t>*</a:t>
            </a:r>
            <a:r>
              <a:t>privacy not included </a:t>
            </a:r>
            <a:r>
              <a:rPr>
                <a:latin typeface="+mn-lt"/>
                <a:ea typeface="+mn-ea"/>
                <a:cs typeface="+mn-cs"/>
                <a:sym typeface="Graphik"/>
              </a:rPr>
              <a:t>(Mozilla)</a:t>
            </a:r>
            <a:endParaRPr>
              <a:latin typeface="+mn-lt"/>
              <a:ea typeface="+mn-ea"/>
              <a:cs typeface="+mn-cs"/>
              <a:sym typeface="Graphik"/>
            </a:endParaRPr>
          </a:p>
          <a:p>
            <a:pPr lvl="1" indent="452627" defTabSz="578358">
              <a:spcBef>
                <a:spcPts val="3200"/>
              </a:spcBef>
              <a:defRPr sz="3959">
                <a:solidFill>
                  <a:srgbClr val="FFFFFF"/>
                </a:solidFill>
                <a:latin typeface="Graphik Medium"/>
                <a:ea typeface="Graphik Medium"/>
                <a:cs typeface="Graphik Medium"/>
                <a:sym typeface="Graphik Medium"/>
              </a:defRPr>
            </a:pPr>
            <a:r>
              <a:t>Ikuddle Auto Pack Litter Box</a:t>
            </a:r>
          </a:p>
          <a:p>
            <a:pPr lvl="2" indent="905255" defTabSz="578358">
              <a:spcBef>
                <a:spcPts val="3200"/>
              </a:spcBef>
              <a:defRPr sz="3959">
                <a:solidFill>
                  <a:srgbClr val="FFFFFF"/>
                </a:solidFill>
                <a:latin typeface="+mn-lt"/>
                <a:ea typeface="+mn-ea"/>
                <a:cs typeface="+mn-cs"/>
                <a:sym typeface="Graphik"/>
              </a:defRPr>
            </a:pPr>
            <a:r>
              <a:t>No Privacy Policy</a:t>
            </a:r>
          </a:p>
          <a:p>
            <a:pPr lvl="2" indent="905255" defTabSz="578358">
              <a:spcBef>
                <a:spcPts val="3200"/>
              </a:spcBef>
              <a:defRPr sz="3959">
                <a:solidFill>
                  <a:srgbClr val="FFFFFF"/>
                </a:solidFill>
                <a:latin typeface="+mn-lt"/>
                <a:ea typeface="+mn-ea"/>
                <a:cs typeface="+mn-cs"/>
                <a:sym typeface="Graphik"/>
              </a:defRPr>
            </a:pPr>
            <a:r>
              <a:t>Will you receive it?</a:t>
            </a:r>
          </a:p>
        </p:txBody>
      </p:sp>
      <p:sp>
        <p:nvSpPr>
          <p:cNvPr id="244" name="Scrutinize"/>
          <p:cNvSpPr txBox="1"/>
          <p:nvPr>
            <p:ph type="title"/>
          </p:nvPr>
        </p:nvSpPr>
        <p:spPr>
          <a:prstGeom prst="rect">
            <a:avLst/>
          </a:prstGeom>
        </p:spPr>
        <p:txBody>
          <a:bodyPr/>
          <a:lstStyle>
            <a:lvl1pPr>
              <a:defRPr>
                <a:solidFill>
                  <a:srgbClr val="FFFFFF"/>
                </a:solidFill>
              </a:defRPr>
            </a:lvl1pPr>
          </a:lstStyle>
          <a:p>
            <a:pPr/>
            <a:r>
              <a:t>Scrutinize</a:t>
            </a:r>
          </a:p>
        </p:txBody>
      </p:sp>
      <p:sp>
        <p:nvSpPr>
          <p:cNvPr id="245" name="Free Isn’t Free"/>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Free Isn’t Free</a:t>
            </a:r>
          </a:p>
        </p:txBody>
      </p:sp>
      <p:pic>
        <p:nvPicPr>
          <p:cNvPr id="246" name="ikuddle-Auto-PackLitterBox_keuijx.jpg.webp" descr="ikuddle-Auto-PackLitterBox_keuijx.jpg.webp"/>
          <p:cNvPicPr>
            <a:picLocks noChangeAspect="1"/>
          </p:cNvPicPr>
          <p:nvPr/>
        </p:nvPicPr>
        <p:blipFill>
          <a:blip r:embed="rId2">
            <a:extLst/>
          </a:blip>
          <a:stretch>
            <a:fillRect/>
          </a:stretch>
        </p:blipFill>
        <p:spPr>
          <a:xfrm>
            <a:off x="13695818" y="3309293"/>
            <a:ext cx="9347201" cy="9347201"/>
          </a:xfrm>
          <a:prstGeom prst="rect">
            <a:avLst/>
          </a:prstGeom>
          <a:ln w="12700">
            <a:miter lim="400000"/>
          </a:ln>
        </p:spPr>
      </p:pic>
      <p:pic>
        <p:nvPicPr>
          <p:cNvPr id="247" name="Screen Shot 2021-01-16 at 12.31.30 PM.png" descr="Screen Shot 2021-01-16 at 12.31.30 PM.png"/>
          <p:cNvPicPr>
            <a:picLocks noChangeAspect="1"/>
          </p:cNvPicPr>
          <p:nvPr/>
        </p:nvPicPr>
        <p:blipFill>
          <a:blip r:embed="rId3">
            <a:extLst/>
          </a:blip>
          <a:stretch>
            <a:fillRect/>
          </a:stretch>
        </p:blipFill>
        <p:spPr>
          <a:xfrm>
            <a:off x="20362947" y="748627"/>
            <a:ext cx="2649490" cy="343074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173" name="Intro…"/>
          <p:cNvSpPr txBox="1"/>
          <p:nvPr>
            <p:ph type="body" sz="half" idx="1"/>
          </p:nvPr>
        </p:nvSpPr>
        <p:spPr>
          <a:xfrm>
            <a:off x="800739" y="4100222"/>
            <a:ext cx="13259432" cy="7789477"/>
          </a:xfrm>
          <a:prstGeom prst="rect">
            <a:avLst/>
          </a:prstGeom>
        </p:spPr>
        <p:txBody>
          <a:bodyPr/>
          <a:lstStyle/>
          <a:p>
            <a:pPr defTabSz="560831">
              <a:spcBef>
                <a:spcPts val="3100"/>
              </a:spcBef>
              <a:defRPr sz="7679">
                <a:solidFill>
                  <a:srgbClr val="FFFFFF"/>
                </a:solidFill>
                <a:latin typeface="+mn-lt"/>
                <a:ea typeface="+mn-ea"/>
                <a:cs typeface="+mn-cs"/>
                <a:sym typeface="Graphik"/>
              </a:defRPr>
            </a:pPr>
            <a:r>
              <a:t>Intro</a:t>
            </a:r>
          </a:p>
          <a:p>
            <a:pPr defTabSz="560831">
              <a:spcBef>
                <a:spcPts val="3100"/>
              </a:spcBef>
              <a:defRPr sz="7872">
                <a:solidFill>
                  <a:srgbClr val="FFFFFF"/>
                </a:solidFill>
                <a:latin typeface="+mn-lt"/>
                <a:ea typeface="+mn-ea"/>
                <a:cs typeface="+mn-cs"/>
                <a:sym typeface="Graphik"/>
              </a:defRPr>
            </a:pPr>
            <a:r>
              <a:t>Special Guest- Matt Mitchell</a:t>
            </a:r>
          </a:p>
          <a:p>
            <a:pPr defTabSz="560831">
              <a:spcBef>
                <a:spcPts val="3100"/>
              </a:spcBef>
              <a:defRPr sz="7872">
                <a:solidFill>
                  <a:srgbClr val="FFFFFF"/>
                </a:solidFill>
                <a:latin typeface="+mn-lt"/>
                <a:ea typeface="+mn-ea"/>
                <a:cs typeface="+mn-cs"/>
                <a:sym typeface="Graphik"/>
              </a:defRPr>
            </a:pPr>
            <a:r>
              <a:t>Mid Year Clear</a:t>
            </a:r>
          </a:p>
          <a:p>
            <a:pPr defTabSz="560831">
              <a:spcBef>
                <a:spcPts val="3100"/>
              </a:spcBef>
              <a:defRPr sz="7872">
                <a:solidFill>
                  <a:srgbClr val="FFFFFF"/>
                </a:solidFill>
                <a:latin typeface="+mn-lt"/>
                <a:ea typeface="+mn-ea"/>
                <a:cs typeface="+mn-cs"/>
                <a:sym typeface="Graphik"/>
              </a:defRPr>
            </a:pPr>
            <a:r>
              <a:t>Outro</a:t>
            </a:r>
          </a:p>
        </p:txBody>
      </p:sp>
      <p:sp>
        <p:nvSpPr>
          <p:cNvPr id="174" name="Overview"/>
          <p:cNvSpPr txBox="1"/>
          <p:nvPr>
            <p:ph type="title"/>
          </p:nvPr>
        </p:nvSpPr>
        <p:spPr>
          <a:prstGeom prst="rect">
            <a:avLst/>
          </a:prstGeom>
        </p:spPr>
        <p:txBody>
          <a:bodyPr/>
          <a:lstStyle>
            <a:lvl1pPr>
              <a:defRPr>
                <a:solidFill>
                  <a:srgbClr val="FFFFFF"/>
                </a:solidFill>
              </a:defRPr>
            </a:lvl1pPr>
          </a:lstStyle>
          <a:p>
            <a:pPr/>
            <a:r>
              <a:t>Overview</a:t>
            </a:r>
          </a:p>
        </p:txBody>
      </p:sp>
      <p:pic>
        <p:nvPicPr>
          <p:cNvPr id="175" name="101989181-happy-summer-cat-with-sunglasses-holding-watermelon-and-peeking-above-white-banner-isolated-on-white.jpg" descr="101989181-happy-summer-cat-with-sunglasses-holding-watermelon-and-peeking-above-white-banner-isolated-on-white.jpg"/>
          <p:cNvPicPr>
            <a:picLocks noChangeAspect="1"/>
          </p:cNvPicPr>
          <p:nvPr/>
        </p:nvPicPr>
        <p:blipFill>
          <a:blip r:embed="rId2">
            <a:extLst/>
          </a:blip>
          <a:stretch>
            <a:fillRect/>
          </a:stretch>
        </p:blipFill>
        <p:spPr>
          <a:xfrm>
            <a:off x="14784570" y="-95694"/>
            <a:ext cx="12878316" cy="1485520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249" name="Open Source- Is the code open for audit? Is there transparency?"/>
          <p:cNvSpPr txBox="1"/>
          <p:nvPr>
            <p:ph type="body" sz="half" idx="1"/>
          </p:nvPr>
        </p:nvSpPr>
        <p:spPr>
          <a:prstGeom prst="rect">
            <a:avLst/>
          </a:prstGeom>
        </p:spPr>
        <p:txBody>
          <a:bodyPr/>
          <a:lstStyle/>
          <a:p>
            <a:pPr>
              <a:defRPr>
                <a:solidFill>
                  <a:srgbClr val="FFFFFF"/>
                </a:solidFill>
              </a:defRPr>
            </a:pPr>
            <a:r>
              <a:t>Open Source- </a:t>
            </a:r>
            <a:r>
              <a:rPr>
                <a:latin typeface="+mn-lt"/>
                <a:ea typeface="+mn-ea"/>
                <a:cs typeface="+mn-cs"/>
                <a:sym typeface="Graphik"/>
              </a:rPr>
              <a:t>Is the code open for audit? Is there transparency?</a:t>
            </a:r>
          </a:p>
        </p:txBody>
      </p:sp>
      <p:sp>
        <p:nvSpPr>
          <p:cNvPr id="250" name="Scrutinize"/>
          <p:cNvSpPr txBox="1"/>
          <p:nvPr>
            <p:ph type="title"/>
          </p:nvPr>
        </p:nvSpPr>
        <p:spPr>
          <a:prstGeom prst="rect">
            <a:avLst/>
          </a:prstGeom>
        </p:spPr>
        <p:txBody>
          <a:bodyPr/>
          <a:lstStyle>
            <a:lvl1pPr>
              <a:defRPr>
                <a:solidFill>
                  <a:srgbClr val="FFFFFF"/>
                </a:solidFill>
              </a:defRPr>
            </a:lvl1pPr>
          </a:lstStyle>
          <a:p>
            <a:pPr/>
            <a:r>
              <a:t>Scrutinize</a:t>
            </a:r>
          </a:p>
        </p:txBody>
      </p:sp>
      <p:sp>
        <p:nvSpPr>
          <p:cNvPr id="251" name="Free Isn’t Free"/>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Free Isn’t Free</a:t>
            </a:r>
          </a:p>
        </p:txBody>
      </p:sp>
      <p:pic>
        <p:nvPicPr>
          <p:cNvPr id="252" name="5eacbe33059cfefb574279c7f4db986d.jpg" descr="5eacbe33059cfefb574279c7f4db986d.jpg"/>
          <p:cNvPicPr>
            <a:picLocks noChangeAspect="1"/>
          </p:cNvPicPr>
          <p:nvPr/>
        </p:nvPicPr>
        <p:blipFill>
          <a:blip r:embed="rId2">
            <a:extLst/>
          </a:blip>
          <a:stretch>
            <a:fillRect/>
          </a:stretch>
        </p:blipFill>
        <p:spPr>
          <a:xfrm>
            <a:off x="12619815" y="-399219"/>
            <a:ext cx="11818472" cy="14342808"/>
          </a:xfrm>
          <a:prstGeom prst="rect">
            <a:avLst/>
          </a:prstGeom>
          <a:ln w="12700">
            <a:miter lim="400000"/>
          </a:ln>
        </p:spPr>
      </p:pic>
      <p:pic>
        <p:nvPicPr>
          <p:cNvPr id="253" name="Signal_Blue_Icon.png" descr="Signal_Blue_Icon.png"/>
          <p:cNvPicPr>
            <a:picLocks noChangeAspect="1"/>
          </p:cNvPicPr>
          <p:nvPr/>
        </p:nvPicPr>
        <p:blipFill>
          <a:blip r:embed="rId3">
            <a:extLst/>
          </a:blip>
          <a:stretch>
            <a:fillRect/>
          </a:stretch>
        </p:blipFill>
        <p:spPr>
          <a:xfrm>
            <a:off x="3903405" y="7040421"/>
            <a:ext cx="5792402" cy="5792402"/>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255" name="Alternatives"/>
          <p:cNvSpPr txBox="1"/>
          <p:nvPr>
            <p:ph type="title"/>
          </p:nvPr>
        </p:nvSpPr>
        <p:spPr>
          <a:prstGeom prst="rect">
            <a:avLst/>
          </a:prstGeom>
        </p:spPr>
        <p:txBody>
          <a:bodyPr/>
          <a:lstStyle>
            <a:lvl1pPr>
              <a:defRPr>
                <a:solidFill>
                  <a:srgbClr val="FFFFFF"/>
                </a:solidFill>
              </a:defRPr>
            </a:lvl1pPr>
          </a:lstStyle>
          <a:p>
            <a:pPr/>
            <a:r>
              <a:t>Alternatives</a:t>
            </a:r>
          </a:p>
        </p:txBody>
      </p:sp>
      <p:pic>
        <p:nvPicPr>
          <p:cNvPr id="256" name="Screen Shot 2021-01-16 at 1.08.49 PM.png" descr="Screen Shot 2021-01-16 at 1.08.49 PM.png"/>
          <p:cNvPicPr>
            <a:picLocks noChangeAspect="1"/>
          </p:cNvPicPr>
          <p:nvPr/>
        </p:nvPicPr>
        <p:blipFill>
          <a:blip r:embed="rId2">
            <a:extLst/>
          </a:blip>
          <a:stretch>
            <a:fillRect/>
          </a:stretch>
        </p:blipFill>
        <p:spPr>
          <a:xfrm>
            <a:off x="6734904" y="4095989"/>
            <a:ext cx="12875437" cy="3224702"/>
          </a:xfrm>
          <a:prstGeom prst="rect">
            <a:avLst/>
          </a:prstGeom>
          <a:ln w="12700">
            <a:miter lim="400000"/>
          </a:ln>
        </p:spPr>
      </p:pic>
      <p:sp>
        <p:nvSpPr>
          <p:cNvPr id="257" name="Pros…"/>
          <p:cNvSpPr txBox="1"/>
          <p:nvPr/>
        </p:nvSpPr>
        <p:spPr>
          <a:xfrm>
            <a:off x="1509525" y="8162179"/>
            <a:ext cx="9055561" cy="41291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pc="-68" sz="6800">
                <a:solidFill>
                  <a:srgbClr val="FFFFFF"/>
                </a:solidFill>
                <a:latin typeface="+mn-lt"/>
                <a:ea typeface="+mn-ea"/>
                <a:cs typeface="+mn-cs"/>
                <a:sym typeface="Graphik"/>
              </a:defRPr>
            </a:pPr>
            <a:r>
              <a:t>Pros </a:t>
            </a:r>
          </a:p>
          <a:p>
            <a:pPr>
              <a:defRPr spc="-68" sz="6800">
                <a:solidFill>
                  <a:srgbClr val="FFFFFF"/>
                </a:solidFill>
                <a:latin typeface="+mn-lt"/>
                <a:ea typeface="+mn-ea"/>
                <a:cs typeface="+mn-cs"/>
                <a:sym typeface="Graphik"/>
              </a:defRPr>
            </a:pPr>
            <a:r>
              <a:t>Lists privacy-minded apps</a:t>
            </a:r>
          </a:p>
        </p:txBody>
      </p:sp>
      <p:sp>
        <p:nvSpPr>
          <p:cNvPr id="258" name="Cons…"/>
          <p:cNvSpPr txBox="1"/>
          <p:nvPr/>
        </p:nvSpPr>
        <p:spPr>
          <a:xfrm>
            <a:off x="13183483" y="8625323"/>
            <a:ext cx="9055561" cy="32028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pc="-68" sz="6800">
                <a:solidFill>
                  <a:srgbClr val="FFFFFF"/>
                </a:solidFill>
                <a:latin typeface="+mn-lt"/>
                <a:ea typeface="+mn-ea"/>
                <a:cs typeface="+mn-cs"/>
                <a:sym typeface="Graphik"/>
              </a:defRPr>
            </a:pPr>
            <a:r>
              <a:t>Cons</a:t>
            </a:r>
          </a:p>
          <a:p>
            <a:pPr>
              <a:defRPr spc="-68" sz="6800">
                <a:solidFill>
                  <a:srgbClr val="FFFFFF"/>
                </a:solidFill>
                <a:latin typeface="+mn-lt"/>
                <a:ea typeface="+mn-ea"/>
                <a:cs typeface="+mn-cs"/>
                <a:sym typeface="Graphik"/>
              </a:defRPr>
            </a:pPr>
            <a:r>
              <a:t>Convenience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pic>
        <p:nvPicPr>
          <p:cNvPr id="260" name="Image" descr="Image"/>
          <p:cNvPicPr>
            <a:picLocks noChangeAspect="1"/>
          </p:cNvPicPr>
          <p:nvPr/>
        </p:nvPicPr>
        <p:blipFill>
          <a:blip r:embed="rId2">
            <a:extLst/>
          </a:blip>
          <a:stretch>
            <a:fillRect/>
          </a:stretch>
        </p:blipFill>
        <p:spPr>
          <a:xfrm>
            <a:off x="568163" y="4249540"/>
            <a:ext cx="7383509" cy="4532338"/>
          </a:xfrm>
          <a:prstGeom prst="rect">
            <a:avLst/>
          </a:prstGeom>
          <a:ln w="12700">
            <a:miter lim="400000"/>
          </a:ln>
        </p:spPr>
      </p:pic>
      <p:sp>
        <p:nvSpPr>
          <p:cNvPr id="261" name="Common Digital Interfaces"/>
          <p:cNvSpPr txBox="1"/>
          <p:nvPr>
            <p:ph type="title"/>
          </p:nvPr>
        </p:nvSpPr>
        <p:spPr>
          <a:prstGeom prst="rect">
            <a:avLst/>
          </a:prstGeom>
        </p:spPr>
        <p:txBody>
          <a:bodyPr/>
          <a:lstStyle>
            <a:lvl1pPr defTabSz="449833">
              <a:defRPr spc="-308" sz="7700">
                <a:solidFill>
                  <a:srgbClr val="FFFFFF"/>
                </a:solidFill>
              </a:defRPr>
            </a:lvl1pPr>
          </a:lstStyle>
          <a:p>
            <a:pPr/>
            <a:r>
              <a:t>Common Digital Interfaces</a:t>
            </a:r>
          </a:p>
        </p:txBody>
      </p:sp>
      <p:pic>
        <p:nvPicPr>
          <p:cNvPr id="262" name="Image" descr="Image"/>
          <p:cNvPicPr>
            <a:picLocks noChangeAspect="1"/>
          </p:cNvPicPr>
          <p:nvPr/>
        </p:nvPicPr>
        <p:blipFill>
          <a:blip r:embed="rId3">
            <a:extLst/>
          </a:blip>
          <a:stretch>
            <a:fillRect/>
          </a:stretch>
        </p:blipFill>
        <p:spPr>
          <a:xfrm>
            <a:off x="10064642" y="3054156"/>
            <a:ext cx="4254717" cy="4653597"/>
          </a:xfrm>
          <a:prstGeom prst="rect">
            <a:avLst/>
          </a:prstGeom>
          <a:ln w="12700">
            <a:miter lim="400000"/>
          </a:ln>
        </p:spPr>
      </p:pic>
      <p:pic>
        <p:nvPicPr>
          <p:cNvPr id="263" name="Image" descr="Image"/>
          <p:cNvPicPr>
            <a:picLocks noChangeAspect="1"/>
          </p:cNvPicPr>
          <p:nvPr/>
        </p:nvPicPr>
        <p:blipFill>
          <a:blip r:embed="rId4">
            <a:extLst/>
          </a:blip>
          <a:stretch>
            <a:fillRect/>
          </a:stretch>
        </p:blipFill>
        <p:spPr>
          <a:xfrm>
            <a:off x="15401348" y="2698395"/>
            <a:ext cx="8747433" cy="4920432"/>
          </a:xfrm>
          <a:prstGeom prst="rect">
            <a:avLst/>
          </a:prstGeom>
          <a:ln w="12700">
            <a:miter lim="400000"/>
          </a:ln>
        </p:spPr>
      </p:pic>
      <p:pic>
        <p:nvPicPr>
          <p:cNvPr id="264" name="Image" descr="Image"/>
          <p:cNvPicPr>
            <a:picLocks noChangeAspect="1"/>
          </p:cNvPicPr>
          <p:nvPr/>
        </p:nvPicPr>
        <p:blipFill>
          <a:blip r:embed="rId5">
            <a:extLst/>
          </a:blip>
          <a:stretch>
            <a:fillRect/>
          </a:stretch>
        </p:blipFill>
        <p:spPr>
          <a:xfrm>
            <a:off x="15548898" y="8227918"/>
            <a:ext cx="8452330" cy="4754436"/>
          </a:xfrm>
          <a:prstGeom prst="rect">
            <a:avLst/>
          </a:prstGeom>
          <a:ln w="12700">
            <a:miter lim="400000"/>
          </a:ln>
        </p:spPr>
      </p:pic>
      <p:pic>
        <p:nvPicPr>
          <p:cNvPr id="265" name="Image" descr="Image"/>
          <p:cNvPicPr>
            <a:picLocks noChangeAspect="1"/>
          </p:cNvPicPr>
          <p:nvPr/>
        </p:nvPicPr>
        <p:blipFill>
          <a:blip r:embed="rId6">
            <a:extLst/>
          </a:blip>
          <a:stretch>
            <a:fillRect/>
          </a:stretch>
        </p:blipFill>
        <p:spPr>
          <a:xfrm>
            <a:off x="6590399" y="8049780"/>
            <a:ext cx="8452329" cy="5110712"/>
          </a:xfrm>
          <a:prstGeom prst="rect">
            <a:avLst/>
          </a:prstGeom>
          <a:ln w="12700">
            <a:miter lim="400000"/>
          </a:ln>
        </p:spPr>
      </p:pic>
      <p:pic>
        <p:nvPicPr>
          <p:cNvPr id="266" name="Image" descr="Image"/>
          <p:cNvPicPr>
            <a:picLocks noChangeAspect="1"/>
          </p:cNvPicPr>
          <p:nvPr/>
        </p:nvPicPr>
        <p:blipFill>
          <a:blip r:embed="rId7">
            <a:extLst/>
          </a:blip>
          <a:stretch>
            <a:fillRect/>
          </a:stretch>
        </p:blipFill>
        <p:spPr>
          <a:xfrm>
            <a:off x="746641" y="9553481"/>
            <a:ext cx="6523769" cy="3567687"/>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268" name="Phones"/>
          <p:cNvSpPr txBox="1"/>
          <p:nvPr>
            <p:ph type="title"/>
          </p:nvPr>
        </p:nvSpPr>
        <p:spPr>
          <a:prstGeom prst="rect">
            <a:avLst/>
          </a:prstGeom>
        </p:spPr>
        <p:txBody>
          <a:bodyPr/>
          <a:lstStyle>
            <a:lvl1pPr>
              <a:defRPr>
                <a:solidFill>
                  <a:srgbClr val="FFFFFF"/>
                </a:solidFill>
              </a:defRPr>
            </a:lvl1pPr>
          </a:lstStyle>
          <a:p>
            <a:pPr/>
            <a:r>
              <a:t>Phones</a:t>
            </a:r>
          </a:p>
        </p:txBody>
      </p:sp>
      <p:sp>
        <p:nvSpPr>
          <p:cNvPr id="269" name="Tidying Up"/>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Tidying Up</a:t>
            </a:r>
          </a:p>
        </p:txBody>
      </p:sp>
      <p:pic>
        <p:nvPicPr>
          <p:cNvPr id="270" name="25b5ed6b083b9cc9b8321c16d897f304.jpg" descr="25b5ed6b083b9cc9b8321c16d897f304.jpg"/>
          <p:cNvPicPr>
            <a:picLocks noChangeAspect="1"/>
          </p:cNvPicPr>
          <p:nvPr/>
        </p:nvPicPr>
        <p:blipFill>
          <a:blip r:embed="rId2">
            <a:extLst/>
          </a:blip>
          <a:stretch>
            <a:fillRect/>
          </a:stretch>
        </p:blipFill>
        <p:spPr>
          <a:xfrm>
            <a:off x="12715917" y="-300681"/>
            <a:ext cx="15478227" cy="1431736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272" name="Do you need all that app clutter?- What apps am I using? What apps take up space?"/>
          <p:cNvSpPr txBox="1"/>
          <p:nvPr>
            <p:ph type="body" sz="half" idx="1"/>
          </p:nvPr>
        </p:nvSpPr>
        <p:spPr>
          <a:prstGeom prst="rect">
            <a:avLst/>
          </a:prstGeom>
        </p:spPr>
        <p:txBody>
          <a:bodyPr/>
          <a:lstStyle/>
          <a:p>
            <a:pPr>
              <a:defRPr>
                <a:solidFill>
                  <a:srgbClr val="FFFFFF"/>
                </a:solidFill>
              </a:defRPr>
            </a:pPr>
            <a:r>
              <a:t>Do you need all that app clutter?- </a:t>
            </a:r>
            <a:r>
              <a:rPr>
                <a:latin typeface="+mn-lt"/>
                <a:ea typeface="+mn-ea"/>
                <a:cs typeface="+mn-cs"/>
                <a:sym typeface="Graphik"/>
              </a:rPr>
              <a:t>What apps am I using? What apps take up space?</a:t>
            </a:r>
          </a:p>
        </p:txBody>
      </p:sp>
      <p:sp>
        <p:nvSpPr>
          <p:cNvPr id="273" name="Phones"/>
          <p:cNvSpPr txBox="1"/>
          <p:nvPr>
            <p:ph type="title"/>
          </p:nvPr>
        </p:nvSpPr>
        <p:spPr>
          <a:prstGeom prst="rect">
            <a:avLst/>
          </a:prstGeom>
        </p:spPr>
        <p:txBody>
          <a:bodyPr/>
          <a:lstStyle>
            <a:lvl1pPr>
              <a:defRPr>
                <a:solidFill>
                  <a:srgbClr val="FFFFFF"/>
                </a:solidFill>
              </a:defRPr>
            </a:lvl1pPr>
          </a:lstStyle>
          <a:p>
            <a:pPr/>
            <a:r>
              <a:t>Phones</a:t>
            </a:r>
          </a:p>
        </p:txBody>
      </p:sp>
      <p:sp>
        <p:nvSpPr>
          <p:cNvPr id="274" name="Tidying Up"/>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Tidying Up</a:t>
            </a:r>
          </a:p>
        </p:txBody>
      </p:sp>
      <p:pic>
        <p:nvPicPr>
          <p:cNvPr id="275" name="25b5ed6b083b9cc9b8321c16d897f304.jpg" descr="25b5ed6b083b9cc9b8321c16d897f304.jpg"/>
          <p:cNvPicPr>
            <a:picLocks noChangeAspect="1"/>
          </p:cNvPicPr>
          <p:nvPr/>
        </p:nvPicPr>
        <p:blipFill>
          <a:blip r:embed="rId2">
            <a:extLst/>
          </a:blip>
          <a:stretch>
            <a:fillRect/>
          </a:stretch>
        </p:blipFill>
        <p:spPr>
          <a:xfrm>
            <a:off x="12715917" y="-300681"/>
            <a:ext cx="15478227" cy="14317362"/>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277" name="Do you need all that app clutter?- What apps am I using? What apps take up space?…"/>
          <p:cNvSpPr txBox="1"/>
          <p:nvPr>
            <p:ph type="body" sz="half" idx="1"/>
          </p:nvPr>
        </p:nvSpPr>
        <p:spPr>
          <a:prstGeom prst="rect">
            <a:avLst/>
          </a:prstGeom>
        </p:spPr>
        <p:txBody>
          <a:bodyPr/>
          <a:lstStyle/>
          <a:p>
            <a:pPr>
              <a:defRPr>
                <a:solidFill>
                  <a:srgbClr val="FFFFFF"/>
                </a:solidFill>
              </a:defRPr>
            </a:pPr>
            <a:r>
              <a:t>Do you need all that app clutter?- </a:t>
            </a:r>
            <a:r>
              <a:rPr>
                <a:latin typeface="+mn-lt"/>
                <a:ea typeface="+mn-ea"/>
                <a:cs typeface="+mn-cs"/>
                <a:sym typeface="Graphik"/>
              </a:rPr>
              <a:t>What apps am I using? What apps take up space?</a:t>
            </a:r>
          </a:p>
          <a:p>
            <a:pPr>
              <a:defRPr>
                <a:solidFill>
                  <a:srgbClr val="FFFFFF"/>
                </a:solidFill>
              </a:defRPr>
            </a:pPr>
            <a:r>
              <a:t>Does your phone give you away?- </a:t>
            </a:r>
            <a:r>
              <a:rPr>
                <a:latin typeface="+mn-lt"/>
                <a:ea typeface="+mn-ea"/>
                <a:cs typeface="+mn-cs"/>
                <a:sym typeface="Graphik"/>
              </a:rPr>
              <a:t>Do you use your name for your phone/wifi/bluetooth?</a:t>
            </a:r>
          </a:p>
        </p:txBody>
      </p:sp>
      <p:sp>
        <p:nvSpPr>
          <p:cNvPr id="278" name="Phones"/>
          <p:cNvSpPr txBox="1"/>
          <p:nvPr>
            <p:ph type="title"/>
          </p:nvPr>
        </p:nvSpPr>
        <p:spPr>
          <a:prstGeom prst="rect">
            <a:avLst/>
          </a:prstGeom>
        </p:spPr>
        <p:txBody>
          <a:bodyPr/>
          <a:lstStyle>
            <a:lvl1pPr>
              <a:defRPr>
                <a:solidFill>
                  <a:srgbClr val="FFFFFF"/>
                </a:solidFill>
              </a:defRPr>
            </a:lvl1pPr>
          </a:lstStyle>
          <a:p>
            <a:pPr/>
            <a:r>
              <a:t>Phones</a:t>
            </a:r>
          </a:p>
        </p:txBody>
      </p:sp>
      <p:sp>
        <p:nvSpPr>
          <p:cNvPr id="279" name="Tidying Up"/>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Tidying Up</a:t>
            </a:r>
          </a:p>
        </p:txBody>
      </p:sp>
      <p:pic>
        <p:nvPicPr>
          <p:cNvPr id="280" name="25b5ed6b083b9cc9b8321c16d897f304.jpg" descr="25b5ed6b083b9cc9b8321c16d897f304.jpg"/>
          <p:cNvPicPr>
            <a:picLocks noChangeAspect="1"/>
          </p:cNvPicPr>
          <p:nvPr/>
        </p:nvPicPr>
        <p:blipFill>
          <a:blip r:embed="rId2">
            <a:extLst/>
          </a:blip>
          <a:stretch>
            <a:fillRect/>
          </a:stretch>
        </p:blipFill>
        <p:spPr>
          <a:xfrm>
            <a:off x="12715917" y="-300681"/>
            <a:ext cx="15478227" cy="1431736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282" name="Do you need all that app clutter?- What apps am I using? What apps take up space?…"/>
          <p:cNvSpPr txBox="1"/>
          <p:nvPr>
            <p:ph type="body" sz="half" idx="1"/>
          </p:nvPr>
        </p:nvSpPr>
        <p:spPr>
          <a:prstGeom prst="rect">
            <a:avLst/>
          </a:prstGeom>
        </p:spPr>
        <p:txBody>
          <a:bodyPr/>
          <a:lstStyle/>
          <a:p>
            <a:pPr>
              <a:defRPr>
                <a:solidFill>
                  <a:srgbClr val="FFFFFF"/>
                </a:solidFill>
              </a:defRPr>
            </a:pPr>
            <a:r>
              <a:t>Do you need all that app clutter?- </a:t>
            </a:r>
            <a:r>
              <a:rPr>
                <a:latin typeface="+mn-lt"/>
                <a:ea typeface="+mn-ea"/>
                <a:cs typeface="+mn-cs"/>
                <a:sym typeface="Graphik"/>
              </a:rPr>
              <a:t>What apps am I using? What apps take up space?</a:t>
            </a:r>
          </a:p>
          <a:p>
            <a:pPr>
              <a:defRPr>
                <a:solidFill>
                  <a:srgbClr val="FFFFFF"/>
                </a:solidFill>
              </a:defRPr>
            </a:pPr>
            <a:r>
              <a:t>Does your phone give you away?- </a:t>
            </a:r>
            <a:r>
              <a:rPr>
                <a:latin typeface="+mn-lt"/>
                <a:ea typeface="+mn-ea"/>
                <a:cs typeface="+mn-cs"/>
                <a:sym typeface="Graphik"/>
              </a:rPr>
              <a:t>Do you use your name for your phone/wifi/bluetooth?</a:t>
            </a:r>
          </a:p>
          <a:p>
            <a:pPr>
              <a:defRPr>
                <a:solidFill>
                  <a:srgbClr val="FFFFFF"/>
                </a:solidFill>
              </a:defRPr>
            </a:pPr>
            <a:r>
              <a:t>What services run in the background?- </a:t>
            </a:r>
            <a:r>
              <a:rPr>
                <a:latin typeface="+mn-lt"/>
                <a:ea typeface="+mn-ea"/>
                <a:cs typeface="+mn-cs"/>
                <a:sym typeface="Graphik"/>
              </a:rPr>
              <a:t>Do you NEED wifi/bluetooth on all the time?</a:t>
            </a:r>
          </a:p>
        </p:txBody>
      </p:sp>
      <p:sp>
        <p:nvSpPr>
          <p:cNvPr id="283" name="Phones"/>
          <p:cNvSpPr txBox="1"/>
          <p:nvPr>
            <p:ph type="title"/>
          </p:nvPr>
        </p:nvSpPr>
        <p:spPr>
          <a:prstGeom prst="rect">
            <a:avLst/>
          </a:prstGeom>
        </p:spPr>
        <p:txBody>
          <a:bodyPr/>
          <a:lstStyle>
            <a:lvl1pPr>
              <a:defRPr>
                <a:solidFill>
                  <a:srgbClr val="FFFFFF"/>
                </a:solidFill>
              </a:defRPr>
            </a:lvl1pPr>
          </a:lstStyle>
          <a:p>
            <a:pPr/>
            <a:r>
              <a:t>Phones</a:t>
            </a:r>
          </a:p>
        </p:txBody>
      </p:sp>
      <p:sp>
        <p:nvSpPr>
          <p:cNvPr id="284" name="Tidying Up"/>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Tidying Up</a:t>
            </a:r>
          </a:p>
        </p:txBody>
      </p:sp>
      <p:pic>
        <p:nvPicPr>
          <p:cNvPr id="285" name="25b5ed6b083b9cc9b8321c16d897f304.jpg" descr="25b5ed6b083b9cc9b8321c16d897f304.jpg"/>
          <p:cNvPicPr>
            <a:picLocks noChangeAspect="1"/>
          </p:cNvPicPr>
          <p:nvPr/>
        </p:nvPicPr>
        <p:blipFill>
          <a:blip r:embed="rId2">
            <a:extLst/>
          </a:blip>
          <a:stretch>
            <a:fillRect/>
          </a:stretch>
        </p:blipFill>
        <p:spPr>
          <a:xfrm>
            <a:off x="12715917" y="-300681"/>
            <a:ext cx="15478227" cy="14317362"/>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287" name="Do you need all that app clutter?- What apps am I using? What apps take up space?…"/>
          <p:cNvSpPr txBox="1"/>
          <p:nvPr>
            <p:ph type="body" sz="half" idx="1"/>
          </p:nvPr>
        </p:nvSpPr>
        <p:spPr>
          <a:prstGeom prst="rect">
            <a:avLst/>
          </a:prstGeom>
        </p:spPr>
        <p:txBody>
          <a:bodyPr/>
          <a:lstStyle/>
          <a:p>
            <a:pPr>
              <a:defRPr>
                <a:solidFill>
                  <a:srgbClr val="FFFFFF"/>
                </a:solidFill>
              </a:defRPr>
            </a:pPr>
            <a:r>
              <a:t>Do you need all that app clutter?- </a:t>
            </a:r>
            <a:r>
              <a:rPr>
                <a:latin typeface="+mn-lt"/>
                <a:ea typeface="+mn-ea"/>
                <a:cs typeface="+mn-cs"/>
                <a:sym typeface="Graphik"/>
              </a:rPr>
              <a:t>What apps am I using? What apps take up space?</a:t>
            </a:r>
          </a:p>
          <a:p>
            <a:pPr>
              <a:defRPr>
                <a:solidFill>
                  <a:srgbClr val="FFFFFF"/>
                </a:solidFill>
              </a:defRPr>
            </a:pPr>
            <a:r>
              <a:t>Does your phone give you away?- </a:t>
            </a:r>
            <a:r>
              <a:rPr>
                <a:latin typeface="+mn-lt"/>
                <a:ea typeface="+mn-ea"/>
                <a:cs typeface="+mn-cs"/>
                <a:sym typeface="Graphik"/>
              </a:rPr>
              <a:t>Do you use your name for your phone/wifi/bluetooth?</a:t>
            </a:r>
          </a:p>
          <a:p>
            <a:pPr>
              <a:defRPr>
                <a:solidFill>
                  <a:srgbClr val="FFFFFF"/>
                </a:solidFill>
              </a:defRPr>
            </a:pPr>
            <a:r>
              <a:t>What services run in the background?- </a:t>
            </a:r>
            <a:r>
              <a:rPr>
                <a:latin typeface="+mn-lt"/>
                <a:ea typeface="+mn-ea"/>
                <a:cs typeface="+mn-cs"/>
                <a:sym typeface="Graphik"/>
              </a:rPr>
              <a:t>Do you NEED wifi/bluetooth on all the time?</a:t>
            </a:r>
          </a:p>
          <a:p>
            <a:pPr>
              <a:defRPr>
                <a:solidFill>
                  <a:srgbClr val="FFFFFF"/>
                </a:solidFill>
              </a:defRPr>
            </a:pPr>
            <a:r>
              <a:t>Start from Scratch?- </a:t>
            </a:r>
            <a:r>
              <a:rPr>
                <a:latin typeface="+mn-lt"/>
                <a:ea typeface="+mn-ea"/>
                <a:cs typeface="+mn-cs"/>
                <a:sym typeface="Graphik"/>
              </a:rPr>
              <a:t>Factory Reset?</a:t>
            </a:r>
          </a:p>
        </p:txBody>
      </p:sp>
      <p:sp>
        <p:nvSpPr>
          <p:cNvPr id="288" name="Phones"/>
          <p:cNvSpPr txBox="1"/>
          <p:nvPr>
            <p:ph type="title"/>
          </p:nvPr>
        </p:nvSpPr>
        <p:spPr>
          <a:prstGeom prst="rect">
            <a:avLst/>
          </a:prstGeom>
        </p:spPr>
        <p:txBody>
          <a:bodyPr/>
          <a:lstStyle>
            <a:lvl1pPr>
              <a:defRPr>
                <a:solidFill>
                  <a:srgbClr val="FFFFFF"/>
                </a:solidFill>
              </a:defRPr>
            </a:lvl1pPr>
          </a:lstStyle>
          <a:p>
            <a:pPr/>
            <a:r>
              <a:t>Phones</a:t>
            </a:r>
          </a:p>
        </p:txBody>
      </p:sp>
      <p:sp>
        <p:nvSpPr>
          <p:cNvPr id="289" name="Tidying Up"/>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Tidying Up</a:t>
            </a:r>
          </a:p>
        </p:txBody>
      </p:sp>
      <p:pic>
        <p:nvPicPr>
          <p:cNvPr id="290" name="25b5ed6b083b9cc9b8321c16d897f304.jpg" descr="25b5ed6b083b9cc9b8321c16d897f304.jpg"/>
          <p:cNvPicPr>
            <a:picLocks noChangeAspect="1"/>
          </p:cNvPicPr>
          <p:nvPr/>
        </p:nvPicPr>
        <p:blipFill>
          <a:blip r:embed="rId2">
            <a:extLst/>
          </a:blip>
          <a:stretch>
            <a:fillRect/>
          </a:stretch>
        </p:blipFill>
        <p:spPr>
          <a:xfrm>
            <a:off x="12715917" y="-300681"/>
            <a:ext cx="15478227" cy="14317362"/>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292" name="Permissions- What are you allowing the app to access?…"/>
          <p:cNvSpPr txBox="1"/>
          <p:nvPr>
            <p:ph type="body" sz="half" idx="1"/>
          </p:nvPr>
        </p:nvSpPr>
        <p:spPr>
          <a:xfrm>
            <a:off x="547844" y="4620433"/>
            <a:ext cx="11442701" cy="8122681"/>
          </a:xfrm>
          <a:prstGeom prst="rect">
            <a:avLst/>
          </a:prstGeom>
        </p:spPr>
        <p:txBody>
          <a:bodyPr/>
          <a:lstStyle/>
          <a:p>
            <a:pPr>
              <a:defRPr>
                <a:solidFill>
                  <a:srgbClr val="FFFFFF"/>
                </a:solidFill>
              </a:defRPr>
            </a:pPr>
            <a:r>
              <a:t>Permissions- </a:t>
            </a:r>
            <a:r>
              <a:rPr>
                <a:latin typeface="+mn-lt"/>
                <a:ea typeface="+mn-ea"/>
                <a:cs typeface="+mn-cs"/>
                <a:sym typeface="Graphik"/>
              </a:rPr>
              <a:t>What are you allowing the app to access?</a:t>
            </a:r>
            <a:endParaRPr>
              <a:latin typeface="+mn-lt"/>
              <a:ea typeface="+mn-ea"/>
              <a:cs typeface="+mn-cs"/>
              <a:sym typeface="Graphik"/>
            </a:endParaRPr>
          </a:p>
          <a:p>
            <a:pPr lvl="1" algn="ctr">
              <a:defRPr>
                <a:solidFill>
                  <a:srgbClr val="FFFFFF"/>
                </a:solidFill>
              </a:defRPr>
            </a:pPr>
            <a:r>
              <a:rPr>
                <a:latin typeface="+mn-lt"/>
                <a:ea typeface="+mn-ea"/>
                <a:cs typeface="+mn-cs"/>
                <a:sym typeface="Graphik"/>
              </a:rPr>
              <a:t>Location</a:t>
            </a:r>
            <a:endParaRPr>
              <a:latin typeface="+mn-lt"/>
              <a:ea typeface="+mn-ea"/>
              <a:cs typeface="+mn-cs"/>
              <a:sym typeface="Graphik"/>
            </a:endParaRPr>
          </a:p>
          <a:p>
            <a:pPr lvl="1" algn="ctr">
              <a:defRPr>
                <a:solidFill>
                  <a:srgbClr val="FFFFFF"/>
                </a:solidFill>
              </a:defRPr>
            </a:pPr>
            <a:r>
              <a:rPr>
                <a:latin typeface="+mn-lt"/>
                <a:ea typeface="+mn-ea"/>
                <a:cs typeface="+mn-cs"/>
                <a:sym typeface="Graphik"/>
              </a:rPr>
              <a:t>Photos</a:t>
            </a:r>
            <a:endParaRPr>
              <a:latin typeface="+mn-lt"/>
              <a:ea typeface="+mn-ea"/>
              <a:cs typeface="+mn-cs"/>
              <a:sym typeface="Graphik"/>
            </a:endParaRPr>
          </a:p>
          <a:p>
            <a:pPr lvl="1" algn="ctr">
              <a:defRPr>
                <a:solidFill>
                  <a:srgbClr val="FFFFFF"/>
                </a:solidFill>
              </a:defRPr>
            </a:pPr>
            <a:r>
              <a:rPr>
                <a:latin typeface="+mn-lt"/>
                <a:ea typeface="+mn-ea"/>
                <a:cs typeface="+mn-cs"/>
                <a:sym typeface="Graphik"/>
              </a:rPr>
              <a:t>Contacts</a:t>
            </a:r>
            <a:endParaRPr>
              <a:latin typeface="+mn-lt"/>
              <a:ea typeface="+mn-ea"/>
              <a:cs typeface="+mn-cs"/>
              <a:sym typeface="Graphik"/>
            </a:endParaRPr>
          </a:p>
          <a:p>
            <a:pPr lvl="1" algn="ctr">
              <a:defRPr>
                <a:solidFill>
                  <a:srgbClr val="FFFFFF"/>
                </a:solidFill>
              </a:defRPr>
            </a:pPr>
            <a:r>
              <a:rPr>
                <a:latin typeface="+mn-lt"/>
                <a:ea typeface="+mn-ea"/>
                <a:cs typeface="+mn-cs"/>
                <a:sym typeface="Graphik"/>
              </a:rPr>
              <a:t>Camera</a:t>
            </a:r>
            <a:endParaRPr>
              <a:latin typeface="+mn-lt"/>
              <a:ea typeface="+mn-ea"/>
              <a:cs typeface="+mn-cs"/>
              <a:sym typeface="Graphik"/>
            </a:endParaRPr>
          </a:p>
          <a:p>
            <a:pPr lvl="1" algn="ctr">
              <a:defRPr>
                <a:solidFill>
                  <a:srgbClr val="FFFFFF"/>
                </a:solidFill>
              </a:defRPr>
            </a:pPr>
            <a:r>
              <a:rPr>
                <a:latin typeface="+mn-lt"/>
                <a:ea typeface="+mn-ea"/>
                <a:cs typeface="+mn-cs"/>
                <a:sym typeface="Graphik"/>
              </a:rPr>
              <a:t>Keyboard</a:t>
            </a:r>
            <a:endParaRPr>
              <a:latin typeface="+mn-lt"/>
              <a:ea typeface="+mn-ea"/>
              <a:cs typeface="+mn-cs"/>
              <a:sym typeface="Graphik"/>
            </a:endParaRPr>
          </a:p>
          <a:p>
            <a:pPr lvl="1" algn="ctr">
              <a:defRPr>
                <a:solidFill>
                  <a:srgbClr val="FFFFFF"/>
                </a:solidFill>
              </a:defRPr>
            </a:pPr>
            <a:r>
              <a:rPr>
                <a:latin typeface="+mn-lt"/>
                <a:ea typeface="+mn-ea"/>
                <a:cs typeface="+mn-cs"/>
                <a:sym typeface="Graphik"/>
              </a:rPr>
              <a:t>Media</a:t>
            </a:r>
          </a:p>
        </p:txBody>
      </p:sp>
      <p:sp>
        <p:nvSpPr>
          <p:cNvPr id="293" name="Apps"/>
          <p:cNvSpPr txBox="1"/>
          <p:nvPr>
            <p:ph type="title"/>
          </p:nvPr>
        </p:nvSpPr>
        <p:spPr>
          <a:xfrm>
            <a:off x="547844" y="1447775"/>
            <a:ext cx="11442701" cy="2466976"/>
          </a:xfrm>
          <a:prstGeom prst="rect">
            <a:avLst/>
          </a:prstGeom>
        </p:spPr>
        <p:txBody>
          <a:bodyPr/>
          <a:lstStyle>
            <a:lvl1pPr>
              <a:defRPr>
                <a:solidFill>
                  <a:srgbClr val="FFFFFF"/>
                </a:solidFill>
              </a:defRPr>
            </a:lvl1pPr>
          </a:lstStyle>
          <a:p>
            <a:pPr/>
            <a:r>
              <a:t>Apps</a:t>
            </a:r>
          </a:p>
        </p:txBody>
      </p:sp>
      <p:sp>
        <p:nvSpPr>
          <p:cNvPr id="294" name="Tidying Up"/>
          <p:cNvSpPr txBox="1"/>
          <p:nvPr>
            <p:ph type="body" idx="23"/>
          </p:nvPr>
        </p:nvSpPr>
        <p:spPr>
          <a:xfrm>
            <a:off x="547843" y="3837393"/>
            <a:ext cx="11442701" cy="678372"/>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Tidying Up</a:t>
            </a:r>
          </a:p>
        </p:txBody>
      </p:sp>
      <p:pic>
        <p:nvPicPr>
          <p:cNvPr id="295" name="omg-what-happened.jpg" descr="omg-what-happened.jpg"/>
          <p:cNvPicPr>
            <a:picLocks noChangeAspect="1"/>
          </p:cNvPicPr>
          <p:nvPr/>
        </p:nvPicPr>
        <p:blipFill>
          <a:blip r:embed="rId2">
            <a:extLst/>
          </a:blip>
          <a:stretch>
            <a:fillRect/>
          </a:stretch>
        </p:blipFill>
        <p:spPr>
          <a:xfrm>
            <a:off x="12587264" y="-108417"/>
            <a:ext cx="20920170" cy="1393283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297" name="Is the app actively keeping track of you?"/>
          <p:cNvSpPr txBox="1"/>
          <p:nvPr>
            <p:ph type="body" sz="half" idx="1"/>
          </p:nvPr>
        </p:nvSpPr>
        <p:spPr>
          <a:xfrm>
            <a:off x="7483548" y="3414712"/>
            <a:ext cx="11442701" cy="6886576"/>
          </a:xfrm>
          <a:prstGeom prst="rect">
            <a:avLst/>
          </a:prstGeom>
        </p:spPr>
        <p:txBody>
          <a:bodyPr/>
          <a:lstStyle>
            <a:lvl1pPr>
              <a:defRPr>
                <a:solidFill>
                  <a:srgbClr val="FFFFFF"/>
                </a:solidFill>
              </a:defRPr>
            </a:lvl1pPr>
          </a:lstStyle>
          <a:p>
            <a:pPr/>
            <a:r>
              <a:t>Is the app actively keeping track of you?</a:t>
            </a:r>
          </a:p>
        </p:txBody>
      </p:sp>
      <p:sp>
        <p:nvSpPr>
          <p:cNvPr id="298" name="Location"/>
          <p:cNvSpPr txBox="1"/>
          <p:nvPr>
            <p:ph type="title"/>
          </p:nvPr>
        </p:nvSpPr>
        <p:spPr>
          <a:prstGeom prst="rect">
            <a:avLst/>
          </a:prstGeom>
        </p:spPr>
        <p:txBody>
          <a:bodyPr/>
          <a:lstStyle>
            <a:lvl1pPr>
              <a:defRPr>
                <a:solidFill>
                  <a:srgbClr val="FFFFFF"/>
                </a:solidFill>
              </a:defRPr>
            </a:lvl1pPr>
          </a:lstStyle>
          <a:p>
            <a:pPr/>
            <a:r>
              <a:t>Location</a:t>
            </a:r>
          </a:p>
        </p:txBody>
      </p:sp>
      <p:pic>
        <p:nvPicPr>
          <p:cNvPr id="299" name="android-gps-1200x675-cropped.jpg" descr="android-gps-1200x675-cropped.jpg"/>
          <p:cNvPicPr>
            <a:picLocks noChangeAspect="1"/>
          </p:cNvPicPr>
          <p:nvPr/>
        </p:nvPicPr>
        <p:blipFill>
          <a:blip r:embed="rId2">
            <a:extLst/>
          </a:blip>
          <a:stretch>
            <a:fillRect/>
          </a:stretch>
        </p:blipFill>
        <p:spPr>
          <a:xfrm>
            <a:off x="297352" y="5270364"/>
            <a:ext cx="13438796" cy="7559323"/>
          </a:xfrm>
          <a:prstGeom prst="rect">
            <a:avLst/>
          </a:prstGeom>
          <a:ln w="12700">
            <a:miter lim="400000"/>
          </a:ln>
        </p:spPr>
      </p:pic>
      <p:pic>
        <p:nvPicPr>
          <p:cNvPr id="300" name="001_1683392-5ba041f4c9e77c0057740905.jpg" descr="001_1683392-5ba041f4c9e77c0057740905.jpg"/>
          <p:cNvPicPr>
            <a:picLocks noChangeAspect="1"/>
          </p:cNvPicPr>
          <p:nvPr/>
        </p:nvPicPr>
        <p:blipFill>
          <a:blip r:embed="rId3">
            <a:extLst/>
          </a:blip>
          <a:stretch>
            <a:fillRect/>
          </a:stretch>
        </p:blipFill>
        <p:spPr>
          <a:xfrm>
            <a:off x="15220393" y="4824763"/>
            <a:ext cx="8450525" cy="8450525"/>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177" name="The Cypurr Collective: A group of folks that organize cybersecurity events, looking to spread knowledge and talk about privacy rights!…"/>
          <p:cNvSpPr txBox="1"/>
          <p:nvPr>
            <p:ph type="body" sz="half" idx="1"/>
          </p:nvPr>
        </p:nvSpPr>
        <p:spPr>
          <a:xfrm>
            <a:off x="916381" y="4604934"/>
            <a:ext cx="13396692" cy="9927572"/>
          </a:xfrm>
          <a:prstGeom prst="rect">
            <a:avLst/>
          </a:prstGeom>
        </p:spPr>
        <p:txBody>
          <a:bodyPr/>
          <a:lstStyle/>
          <a:p>
            <a:pPr marR="457200" defTabSz="457200">
              <a:spcBef>
                <a:spcPts val="1000"/>
              </a:spcBef>
              <a:defRPr sz="5200">
                <a:solidFill>
                  <a:srgbClr val="FFFFFF"/>
                </a:solidFill>
                <a:effectLst>
                  <a:outerShdw sx="100000" sy="100000" kx="0" ky="0" algn="b" rotWithShape="0" blurRad="0" dist="25400" dir="2700000">
                    <a:srgbClr val="000000">
                      <a:alpha val="33333"/>
                    </a:srgbClr>
                  </a:outerShdw>
                </a:effectLst>
                <a:latin typeface="Graphik Medium"/>
                <a:ea typeface="Graphik Medium"/>
                <a:cs typeface="Graphik Medium"/>
                <a:sym typeface="Graphik Medium"/>
              </a:defRPr>
            </a:pPr>
            <a:r>
              <a:t>The Cypurr Collective: A group of folks that organize cybersecurity events, looking to spread knowledge and talk about privacy rights!</a:t>
            </a:r>
          </a:p>
          <a:p>
            <a:pPr marR="457200" defTabSz="457200">
              <a:spcBef>
                <a:spcPts val="1000"/>
              </a:spcBef>
              <a:defRPr sz="3200">
                <a:solidFill>
                  <a:srgbClr val="FFFFFF"/>
                </a:solidFill>
                <a:effectLst>
                  <a:outerShdw sx="100000" sy="100000" kx="0" ky="0" algn="b" rotWithShape="0" blurRad="0" dist="25400" dir="2700000">
                    <a:srgbClr val="000000">
                      <a:alpha val="33333"/>
                    </a:srgbClr>
                  </a:outerShdw>
                </a:effectLst>
                <a:latin typeface="Graphik Medium"/>
                <a:ea typeface="Graphik Medium"/>
                <a:cs typeface="Graphik Medium"/>
                <a:sym typeface="Graphik Medium"/>
              </a:defRPr>
            </a:pPr>
            <a:endParaRPr>
              <a:solidFill>
                <a:srgbClr val="000000"/>
              </a:solidFill>
            </a:endParaRPr>
          </a:p>
          <a:p>
            <a:pPr marR="457200" defTabSz="457200">
              <a:spcBef>
                <a:spcPts val="1000"/>
              </a:spcBef>
              <a:defRPr b="1" sz="5200">
                <a:solidFill>
                  <a:srgbClr val="FFFFFF"/>
                </a:solidFill>
                <a:effectLst>
                  <a:outerShdw sx="100000" sy="100000" kx="0" ky="0" algn="b" rotWithShape="0" blurRad="0" dist="25400" dir="2700000">
                    <a:srgbClr val="000000">
                      <a:alpha val="33333"/>
                    </a:srgbClr>
                  </a:outerShdw>
                </a:effectLst>
                <a:latin typeface="+mn-lt"/>
                <a:ea typeface="+mn-ea"/>
                <a:cs typeface="+mn-cs"/>
                <a:sym typeface="Graphik"/>
              </a:defRPr>
            </a:pPr>
            <a:r>
              <a:t>Established April 2016</a:t>
            </a:r>
            <a:endParaRPr>
              <a:solidFill>
                <a:srgbClr val="000000"/>
              </a:solidFill>
            </a:endParaRPr>
          </a:p>
          <a:p>
            <a:pPr marR="457200" defTabSz="457200">
              <a:spcBef>
                <a:spcPts val="1000"/>
              </a:spcBef>
              <a:defRPr sz="5200">
                <a:solidFill>
                  <a:srgbClr val="FFFFFF"/>
                </a:solidFill>
                <a:effectLst>
                  <a:outerShdw sx="100000" sy="100000" kx="0" ky="0" algn="b" rotWithShape="0" blurRad="0" dist="25400" dir="2700000">
                    <a:srgbClr val="000000">
                      <a:alpha val="33333"/>
                    </a:srgbClr>
                  </a:outerShdw>
                </a:effectLst>
                <a:latin typeface="Graphik Medium"/>
                <a:ea typeface="Graphik Medium"/>
                <a:cs typeface="Graphik Medium"/>
                <a:sym typeface="Graphik Medium"/>
              </a:defRPr>
            </a:pPr>
            <a:r>
              <a:t>Just some folks interested in making safer spaces for others to talk bout their privacy needs</a:t>
            </a:r>
            <a:endParaRPr>
              <a:solidFill>
                <a:srgbClr val="000000"/>
              </a:solidFill>
            </a:endParaRPr>
          </a:p>
        </p:txBody>
      </p:sp>
      <p:sp>
        <p:nvSpPr>
          <p:cNvPr id="178" name="Who Are we?"/>
          <p:cNvSpPr txBox="1"/>
          <p:nvPr>
            <p:ph type="title"/>
          </p:nvPr>
        </p:nvSpPr>
        <p:spPr>
          <a:xfrm>
            <a:off x="547844" y="1381490"/>
            <a:ext cx="11442701" cy="2466976"/>
          </a:xfrm>
          <a:prstGeom prst="rect">
            <a:avLst/>
          </a:prstGeom>
        </p:spPr>
        <p:txBody>
          <a:bodyPr/>
          <a:lstStyle>
            <a:lvl1pPr>
              <a:defRPr>
                <a:solidFill>
                  <a:srgbClr val="FFFFFF"/>
                </a:solidFill>
              </a:defRPr>
            </a:lvl1pPr>
          </a:lstStyle>
          <a:p>
            <a:pPr/>
            <a:r>
              <a:t>Who Are we?</a:t>
            </a:r>
          </a:p>
        </p:txBody>
      </p:sp>
      <p:sp>
        <p:nvSpPr>
          <p:cNvPr id="179" name="We are…"/>
          <p:cNvSpPr txBox="1"/>
          <p:nvPr/>
        </p:nvSpPr>
        <p:spPr>
          <a:xfrm>
            <a:off x="915690" y="3331977"/>
            <a:ext cx="2908453" cy="9712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R="457200" algn="l" defTabSz="457200">
              <a:lnSpc>
                <a:spcPct val="100000"/>
              </a:lnSpc>
              <a:spcBef>
                <a:spcPts val="1000"/>
              </a:spcBef>
              <a:tabLst/>
              <a:defRPr b="1" spc="0" sz="5200">
                <a:solidFill>
                  <a:srgbClr val="FFFFFF"/>
                </a:solidFill>
                <a:effectLst>
                  <a:outerShdw sx="100000" sy="100000" kx="0" ky="0" algn="b" rotWithShape="0" blurRad="0" dist="25400" dir="2700000">
                    <a:srgbClr val="000000">
                      <a:alpha val="33333"/>
                    </a:srgbClr>
                  </a:outerShdw>
                </a:effectLst>
                <a:latin typeface="+mn-lt"/>
                <a:ea typeface="+mn-ea"/>
                <a:cs typeface="+mn-cs"/>
                <a:sym typeface="Graphik"/>
              </a:defRPr>
            </a:lvl1pPr>
          </a:lstStyle>
          <a:p>
            <a:pPr/>
            <a:r>
              <a:t>We are…</a:t>
            </a:r>
          </a:p>
        </p:txBody>
      </p:sp>
      <p:pic>
        <p:nvPicPr>
          <p:cNvPr id="180" name="101989181-happy-summer-cat-with-sunglasses-holding-watermelon-and-peeking-above-white-banner-isolated-on-white.jpg" descr="101989181-happy-summer-cat-with-sunglasses-holding-watermelon-and-peeking-above-white-banner-isolated-on-white.jpg"/>
          <p:cNvPicPr>
            <a:picLocks noChangeAspect="1"/>
          </p:cNvPicPr>
          <p:nvPr/>
        </p:nvPicPr>
        <p:blipFill>
          <a:blip r:embed="rId2">
            <a:extLst/>
          </a:blip>
          <a:stretch>
            <a:fillRect/>
          </a:stretch>
        </p:blipFill>
        <p:spPr>
          <a:xfrm>
            <a:off x="15135445" y="63795"/>
            <a:ext cx="12878316" cy="1485520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pic>
        <p:nvPicPr>
          <p:cNvPr id="302" name="Screen Shot 2021-01-16 at 12.45.00 PM.png" descr="Screen Shot 2021-01-16 at 12.45.00 PM.png"/>
          <p:cNvPicPr>
            <a:picLocks noChangeAspect="1"/>
          </p:cNvPicPr>
          <p:nvPr/>
        </p:nvPicPr>
        <p:blipFill>
          <a:blip r:embed="rId2">
            <a:extLst/>
          </a:blip>
          <a:stretch>
            <a:fillRect/>
          </a:stretch>
        </p:blipFill>
        <p:spPr>
          <a:xfrm>
            <a:off x="4485954" y="211662"/>
            <a:ext cx="15412092" cy="8039024"/>
          </a:xfrm>
          <a:prstGeom prst="rect">
            <a:avLst/>
          </a:prstGeom>
          <a:ln w="12700">
            <a:miter lim="400000"/>
          </a:ln>
        </p:spPr>
      </p:pic>
      <p:sp>
        <p:nvSpPr>
          <p:cNvPr id="303" name="Green party politician Malte Spitz sued to have German telecoms giant Deutsche Telekom hand over six months of his phone data that he then made available to ZEIT ONLINE. We combined this geolocation data with information relating to his life as a politic"/>
          <p:cNvSpPr txBox="1"/>
          <p:nvPr/>
        </p:nvSpPr>
        <p:spPr>
          <a:xfrm>
            <a:off x="5305358" y="8581598"/>
            <a:ext cx="13390511" cy="54829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5000"/>
              </a:lnSpc>
              <a:spcBef>
                <a:spcPts val="1400"/>
              </a:spcBef>
              <a:tabLst/>
              <a:defRPr spc="0" sz="2700">
                <a:solidFill>
                  <a:srgbClr val="FFFFFF"/>
                </a:solidFill>
                <a:latin typeface="+mn-lt"/>
                <a:ea typeface="+mn-ea"/>
                <a:cs typeface="+mn-cs"/>
                <a:sym typeface="Graphik"/>
              </a:defRPr>
            </a:pPr>
            <a:r>
              <a:t>Green party politician Malte Spitz sued to have German telecoms giant Deutsche Telekom hand over six months of his phone data that he then made available to ZEIT ONLINE. We combined this geolocation data with information relating to his life as a politician, such as Twitter feeds, blog entries and websites, all of which is all freely available on the internet.</a:t>
            </a:r>
          </a:p>
          <a:p>
            <a:pPr defTabSz="457200">
              <a:lnSpc>
                <a:spcPts val="5000"/>
              </a:lnSpc>
              <a:spcBef>
                <a:spcPts val="1400"/>
              </a:spcBef>
              <a:tabLst/>
              <a:defRPr spc="0" sz="2700">
                <a:solidFill>
                  <a:srgbClr val="FFFFFF"/>
                </a:solidFill>
                <a:latin typeface="+mn-lt"/>
                <a:ea typeface="+mn-ea"/>
                <a:cs typeface="+mn-cs"/>
                <a:sym typeface="Graphik"/>
              </a:defRPr>
            </a:pPr>
            <a:r>
              <a:t>By pushing the play button, you will set off on a trip through Malte Spitz's life. The speed controller allows you to adjust how fast you travel, the pause button will let you stop at interesting points. In addition, a calendar at the bottom shows when he was in a particular location and can be used to jump to a specific time period. Each column corresponds to one day.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305" name="History/Cache/Cookies- What does your browser say about you?"/>
          <p:cNvSpPr txBox="1"/>
          <p:nvPr>
            <p:ph type="body" sz="half" idx="1"/>
          </p:nvPr>
        </p:nvSpPr>
        <p:spPr>
          <a:xfrm>
            <a:off x="1025633" y="5488324"/>
            <a:ext cx="11442701" cy="6886576"/>
          </a:xfrm>
          <a:prstGeom prst="rect">
            <a:avLst/>
          </a:prstGeom>
        </p:spPr>
        <p:txBody>
          <a:bodyPr/>
          <a:lstStyle/>
          <a:p>
            <a:pPr>
              <a:defRPr>
                <a:solidFill>
                  <a:srgbClr val="FFFFFF"/>
                </a:solidFill>
              </a:defRPr>
            </a:pPr>
            <a:r>
              <a:t>History/Cache/Cookies- </a:t>
            </a:r>
            <a:r>
              <a:rPr>
                <a:latin typeface="+mn-lt"/>
                <a:ea typeface="+mn-ea"/>
                <a:cs typeface="+mn-cs"/>
                <a:sym typeface="Graphik"/>
              </a:rPr>
              <a:t>What does your browser say about you?</a:t>
            </a:r>
          </a:p>
        </p:txBody>
      </p:sp>
      <p:sp>
        <p:nvSpPr>
          <p:cNvPr id="306" name="Browsers"/>
          <p:cNvSpPr txBox="1"/>
          <p:nvPr>
            <p:ph type="title"/>
          </p:nvPr>
        </p:nvSpPr>
        <p:spPr>
          <a:prstGeom prst="rect">
            <a:avLst/>
          </a:prstGeom>
        </p:spPr>
        <p:txBody>
          <a:bodyPr/>
          <a:lstStyle>
            <a:lvl1pPr>
              <a:defRPr>
                <a:solidFill>
                  <a:srgbClr val="FFFFFF"/>
                </a:solidFill>
              </a:defRPr>
            </a:lvl1pPr>
          </a:lstStyle>
          <a:p>
            <a:pPr/>
            <a:r>
              <a:t>Browsers</a:t>
            </a:r>
          </a:p>
        </p:txBody>
      </p:sp>
      <p:sp>
        <p:nvSpPr>
          <p:cNvPr id="307" name="Too many cookies"/>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Too many cookies</a:t>
            </a:r>
          </a:p>
        </p:txBody>
      </p:sp>
      <p:pic>
        <p:nvPicPr>
          <p:cNvPr id="308" name="img_58fa6e05a71e6.webp" descr="img_58fa6e05a71e6.webp"/>
          <p:cNvPicPr>
            <a:picLocks noChangeAspect="1"/>
          </p:cNvPicPr>
          <p:nvPr/>
        </p:nvPicPr>
        <p:blipFill>
          <a:blip r:embed="rId2">
            <a:extLst/>
          </a:blip>
          <a:stretch>
            <a:fillRect/>
          </a:stretch>
        </p:blipFill>
        <p:spPr>
          <a:xfrm>
            <a:off x="11364299" y="2389379"/>
            <a:ext cx="12966978" cy="893724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310" name="History/Cache/Cookies- What does your browser say about you?…"/>
          <p:cNvSpPr txBox="1"/>
          <p:nvPr>
            <p:ph type="body" sz="half" idx="1"/>
          </p:nvPr>
        </p:nvSpPr>
        <p:spPr>
          <a:xfrm>
            <a:off x="1025633" y="5488324"/>
            <a:ext cx="11442701" cy="6886576"/>
          </a:xfrm>
          <a:prstGeom prst="rect">
            <a:avLst/>
          </a:prstGeom>
        </p:spPr>
        <p:txBody>
          <a:bodyPr/>
          <a:lstStyle/>
          <a:p>
            <a:pPr>
              <a:defRPr>
                <a:solidFill>
                  <a:srgbClr val="FFFFFF"/>
                </a:solidFill>
              </a:defRPr>
            </a:pPr>
            <a:r>
              <a:t>History/Cache/Cookies- </a:t>
            </a:r>
            <a:r>
              <a:rPr>
                <a:latin typeface="+mn-lt"/>
                <a:ea typeface="+mn-ea"/>
                <a:cs typeface="+mn-cs"/>
                <a:sym typeface="Graphik"/>
              </a:rPr>
              <a:t>What does your browser say about you?</a:t>
            </a:r>
          </a:p>
          <a:p>
            <a:pPr>
              <a:defRPr>
                <a:solidFill>
                  <a:srgbClr val="FFFFFF"/>
                </a:solidFill>
              </a:defRPr>
            </a:pPr>
            <a:r>
              <a:t>Privacy Mode</a:t>
            </a:r>
          </a:p>
          <a:p>
            <a:pPr lvl="1">
              <a:defRPr>
                <a:solidFill>
                  <a:srgbClr val="FFFFFF"/>
                </a:solidFill>
              </a:defRPr>
            </a:pPr>
            <a:r>
              <a:t>Ex. </a:t>
            </a:r>
          </a:p>
          <a:p>
            <a:pPr lvl="2">
              <a:defRPr>
                <a:solidFill>
                  <a:srgbClr val="FFFFFF"/>
                </a:solidFill>
                <a:latin typeface="+mn-lt"/>
                <a:ea typeface="+mn-ea"/>
                <a:cs typeface="+mn-cs"/>
                <a:sym typeface="Graphik"/>
              </a:defRPr>
            </a:pPr>
            <a:r>
              <a:t>Incognito Mode (Chrome)</a:t>
            </a:r>
          </a:p>
          <a:p>
            <a:pPr lvl="2">
              <a:defRPr>
                <a:solidFill>
                  <a:srgbClr val="FFFFFF"/>
                </a:solidFill>
                <a:latin typeface="+mn-lt"/>
                <a:ea typeface="+mn-ea"/>
                <a:cs typeface="+mn-cs"/>
                <a:sym typeface="Graphik"/>
              </a:defRPr>
            </a:pPr>
            <a:r>
              <a:t>Privacy Mode (Firefox)</a:t>
            </a:r>
          </a:p>
        </p:txBody>
      </p:sp>
      <p:sp>
        <p:nvSpPr>
          <p:cNvPr id="311" name="Browsers"/>
          <p:cNvSpPr txBox="1"/>
          <p:nvPr>
            <p:ph type="title"/>
          </p:nvPr>
        </p:nvSpPr>
        <p:spPr>
          <a:prstGeom prst="rect">
            <a:avLst/>
          </a:prstGeom>
        </p:spPr>
        <p:txBody>
          <a:bodyPr/>
          <a:lstStyle>
            <a:lvl1pPr>
              <a:defRPr>
                <a:solidFill>
                  <a:srgbClr val="FFFFFF"/>
                </a:solidFill>
              </a:defRPr>
            </a:lvl1pPr>
          </a:lstStyle>
          <a:p>
            <a:pPr/>
            <a:r>
              <a:t>Browsers</a:t>
            </a:r>
          </a:p>
        </p:txBody>
      </p:sp>
      <p:sp>
        <p:nvSpPr>
          <p:cNvPr id="312" name="Too many cookies"/>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Too many cookies</a:t>
            </a:r>
          </a:p>
        </p:txBody>
      </p:sp>
      <p:pic>
        <p:nvPicPr>
          <p:cNvPr id="313" name="private-browsing-enabled.png" descr="private-browsing-enabled.png"/>
          <p:cNvPicPr>
            <a:picLocks noChangeAspect="1"/>
          </p:cNvPicPr>
          <p:nvPr/>
        </p:nvPicPr>
        <p:blipFill>
          <a:blip r:embed="rId2">
            <a:extLst/>
          </a:blip>
          <a:stretch>
            <a:fillRect/>
          </a:stretch>
        </p:blipFill>
        <p:spPr>
          <a:xfrm>
            <a:off x="11363100" y="2707832"/>
            <a:ext cx="12538389" cy="8300336"/>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315" name="Social Media"/>
          <p:cNvSpPr txBox="1"/>
          <p:nvPr>
            <p:ph type="title"/>
          </p:nvPr>
        </p:nvSpPr>
        <p:spPr>
          <a:prstGeom prst="rect">
            <a:avLst/>
          </a:prstGeom>
        </p:spPr>
        <p:txBody>
          <a:bodyPr/>
          <a:lstStyle>
            <a:lvl1pPr>
              <a:defRPr>
                <a:solidFill>
                  <a:srgbClr val="FFFFFF"/>
                </a:solidFill>
              </a:defRPr>
            </a:lvl1pPr>
          </a:lstStyle>
          <a:p>
            <a:pPr/>
            <a:r>
              <a:t>Social Media</a:t>
            </a:r>
          </a:p>
        </p:txBody>
      </p:sp>
      <p:sp>
        <p:nvSpPr>
          <p:cNvPr id="316" name="ooph…."/>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ooph….</a:t>
            </a:r>
          </a:p>
        </p:txBody>
      </p:sp>
      <p:pic>
        <p:nvPicPr>
          <p:cNvPr id="317" name="catasdasd_2048x2048.webp" descr="catasdasd_2048x2048.webp"/>
          <p:cNvPicPr>
            <a:picLocks noChangeAspect="1"/>
          </p:cNvPicPr>
          <p:nvPr/>
        </p:nvPicPr>
        <p:blipFill>
          <a:blip r:embed="rId2">
            <a:extLst/>
          </a:blip>
          <a:stretch>
            <a:fillRect/>
          </a:stretch>
        </p:blipFill>
        <p:spPr>
          <a:xfrm>
            <a:off x="12718581" y="-9667"/>
            <a:ext cx="21151158" cy="14122804"/>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319" name="Settings- Does everyone need to know you like that? What privacy options does the company offer?"/>
          <p:cNvSpPr txBox="1"/>
          <p:nvPr>
            <p:ph type="body" sz="half" idx="1"/>
          </p:nvPr>
        </p:nvSpPr>
        <p:spPr>
          <a:prstGeom prst="rect">
            <a:avLst/>
          </a:prstGeom>
        </p:spPr>
        <p:txBody>
          <a:bodyPr/>
          <a:lstStyle/>
          <a:p>
            <a:pPr>
              <a:defRPr>
                <a:solidFill>
                  <a:srgbClr val="FFFFFF"/>
                </a:solidFill>
              </a:defRPr>
            </a:pPr>
            <a:r>
              <a:t>Settings- </a:t>
            </a:r>
            <a:r>
              <a:rPr>
                <a:latin typeface="+mn-lt"/>
                <a:ea typeface="+mn-ea"/>
                <a:cs typeface="+mn-cs"/>
                <a:sym typeface="Graphik"/>
              </a:rPr>
              <a:t>Does everyone need to know you like that? What privacy options does the company offer?</a:t>
            </a:r>
          </a:p>
        </p:txBody>
      </p:sp>
      <p:sp>
        <p:nvSpPr>
          <p:cNvPr id="320" name="Social Media"/>
          <p:cNvSpPr txBox="1"/>
          <p:nvPr>
            <p:ph type="title"/>
          </p:nvPr>
        </p:nvSpPr>
        <p:spPr>
          <a:prstGeom prst="rect">
            <a:avLst/>
          </a:prstGeom>
        </p:spPr>
        <p:txBody>
          <a:bodyPr/>
          <a:lstStyle>
            <a:lvl1pPr>
              <a:defRPr>
                <a:solidFill>
                  <a:srgbClr val="FFFFFF"/>
                </a:solidFill>
              </a:defRPr>
            </a:lvl1pPr>
          </a:lstStyle>
          <a:p>
            <a:pPr/>
            <a:r>
              <a:t>Social Media</a:t>
            </a:r>
          </a:p>
        </p:txBody>
      </p:sp>
      <p:sp>
        <p:nvSpPr>
          <p:cNvPr id="321" name="ooph…."/>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ooph….</a:t>
            </a:r>
          </a:p>
        </p:txBody>
      </p:sp>
      <p:pic>
        <p:nvPicPr>
          <p:cNvPr id="322" name="catasdasd_2048x2048.webp" descr="catasdasd_2048x2048.webp"/>
          <p:cNvPicPr>
            <a:picLocks noChangeAspect="1"/>
          </p:cNvPicPr>
          <p:nvPr/>
        </p:nvPicPr>
        <p:blipFill>
          <a:blip r:embed="rId2">
            <a:extLst/>
          </a:blip>
          <a:stretch>
            <a:fillRect/>
          </a:stretch>
        </p:blipFill>
        <p:spPr>
          <a:xfrm>
            <a:off x="12718581" y="-9667"/>
            <a:ext cx="21151158" cy="14122804"/>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324" name="Settings- Does everyone need to know you like that? What privacy options does the company offer?…"/>
          <p:cNvSpPr txBox="1"/>
          <p:nvPr>
            <p:ph type="body" sz="half" idx="1"/>
          </p:nvPr>
        </p:nvSpPr>
        <p:spPr>
          <a:prstGeom prst="rect">
            <a:avLst/>
          </a:prstGeom>
        </p:spPr>
        <p:txBody>
          <a:bodyPr/>
          <a:lstStyle/>
          <a:p>
            <a:pPr>
              <a:defRPr>
                <a:solidFill>
                  <a:srgbClr val="FFFFFF"/>
                </a:solidFill>
              </a:defRPr>
            </a:pPr>
            <a:r>
              <a:t>Settings- </a:t>
            </a:r>
            <a:r>
              <a:rPr>
                <a:latin typeface="+mn-lt"/>
                <a:ea typeface="+mn-ea"/>
                <a:cs typeface="+mn-cs"/>
                <a:sym typeface="Graphik"/>
              </a:rPr>
              <a:t>Does everyone need to know you like that? What privacy options does the company offer?</a:t>
            </a:r>
            <a:endParaRPr>
              <a:latin typeface="+mn-lt"/>
              <a:ea typeface="+mn-ea"/>
              <a:cs typeface="+mn-cs"/>
              <a:sym typeface="Graphik"/>
            </a:endParaRPr>
          </a:p>
          <a:p>
            <a:pPr lvl="1">
              <a:defRPr>
                <a:solidFill>
                  <a:srgbClr val="FFFFFF"/>
                </a:solidFill>
              </a:defRPr>
            </a:pPr>
            <a:r>
              <a:t>RSVP?- </a:t>
            </a:r>
            <a:r>
              <a:rPr>
                <a:latin typeface="+mn-lt"/>
                <a:ea typeface="+mn-ea"/>
                <a:cs typeface="+mn-cs"/>
                <a:sym typeface="Graphik"/>
              </a:rPr>
              <a:t>Do you NEED to RSVP to events?</a:t>
            </a:r>
          </a:p>
        </p:txBody>
      </p:sp>
      <p:sp>
        <p:nvSpPr>
          <p:cNvPr id="325" name="Social Media"/>
          <p:cNvSpPr txBox="1"/>
          <p:nvPr>
            <p:ph type="title"/>
          </p:nvPr>
        </p:nvSpPr>
        <p:spPr>
          <a:prstGeom prst="rect">
            <a:avLst/>
          </a:prstGeom>
        </p:spPr>
        <p:txBody>
          <a:bodyPr/>
          <a:lstStyle>
            <a:lvl1pPr>
              <a:defRPr>
                <a:solidFill>
                  <a:srgbClr val="FFFFFF"/>
                </a:solidFill>
              </a:defRPr>
            </a:lvl1pPr>
          </a:lstStyle>
          <a:p>
            <a:pPr/>
            <a:r>
              <a:t>Social Media</a:t>
            </a:r>
          </a:p>
        </p:txBody>
      </p:sp>
      <p:sp>
        <p:nvSpPr>
          <p:cNvPr id="326" name="ooph…."/>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ooph….</a:t>
            </a:r>
          </a:p>
        </p:txBody>
      </p:sp>
      <p:pic>
        <p:nvPicPr>
          <p:cNvPr id="327" name="catasdasd_2048x2048.webp" descr="catasdasd_2048x2048.webp"/>
          <p:cNvPicPr>
            <a:picLocks noChangeAspect="1"/>
          </p:cNvPicPr>
          <p:nvPr/>
        </p:nvPicPr>
        <p:blipFill>
          <a:blip r:embed="rId2">
            <a:extLst/>
          </a:blip>
          <a:stretch>
            <a:fillRect/>
          </a:stretch>
        </p:blipFill>
        <p:spPr>
          <a:xfrm>
            <a:off x="12718581" y="-9667"/>
            <a:ext cx="21151158" cy="14122804"/>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329" name="Settings- Does everyone need to know you like that? What privacy options does the company offer?…"/>
          <p:cNvSpPr txBox="1"/>
          <p:nvPr>
            <p:ph type="body" sz="half" idx="1"/>
          </p:nvPr>
        </p:nvSpPr>
        <p:spPr>
          <a:prstGeom prst="rect">
            <a:avLst/>
          </a:prstGeom>
        </p:spPr>
        <p:txBody>
          <a:bodyPr/>
          <a:lstStyle/>
          <a:p>
            <a:pPr>
              <a:defRPr>
                <a:solidFill>
                  <a:srgbClr val="FFFFFF"/>
                </a:solidFill>
              </a:defRPr>
            </a:pPr>
            <a:r>
              <a:t>Settings- </a:t>
            </a:r>
            <a:r>
              <a:rPr>
                <a:latin typeface="+mn-lt"/>
                <a:ea typeface="+mn-ea"/>
                <a:cs typeface="+mn-cs"/>
                <a:sym typeface="Graphik"/>
              </a:rPr>
              <a:t>Does everyone need to know you like that? What privacy options does the company offer?</a:t>
            </a:r>
          </a:p>
          <a:p>
            <a:pPr lvl="1">
              <a:defRPr>
                <a:solidFill>
                  <a:srgbClr val="FFFFFF"/>
                </a:solidFill>
              </a:defRPr>
            </a:pPr>
            <a:r>
              <a:t>RSVP?- </a:t>
            </a:r>
            <a:r>
              <a:rPr>
                <a:latin typeface="+mn-lt"/>
                <a:ea typeface="+mn-ea"/>
                <a:cs typeface="+mn-cs"/>
                <a:sym typeface="Graphik"/>
              </a:rPr>
              <a:t>Do you NEED to RSVP to events?</a:t>
            </a:r>
          </a:p>
          <a:p>
            <a:pPr lvl="1">
              <a:defRPr>
                <a:solidFill>
                  <a:srgbClr val="FFFFFF"/>
                </a:solidFill>
              </a:defRPr>
            </a:pPr>
            <a:r>
              <a:t>Tags-</a:t>
            </a:r>
            <a:r>
              <a:rPr>
                <a:latin typeface="+mn-lt"/>
                <a:ea typeface="+mn-ea"/>
                <a:cs typeface="+mn-cs"/>
                <a:sym typeface="Graphik"/>
              </a:rPr>
              <a:t> Do you NEED to be tagged?</a:t>
            </a:r>
          </a:p>
        </p:txBody>
      </p:sp>
      <p:sp>
        <p:nvSpPr>
          <p:cNvPr id="330" name="Social Media"/>
          <p:cNvSpPr txBox="1"/>
          <p:nvPr>
            <p:ph type="title"/>
          </p:nvPr>
        </p:nvSpPr>
        <p:spPr>
          <a:prstGeom prst="rect">
            <a:avLst/>
          </a:prstGeom>
        </p:spPr>
        <p:txBody>
          <a:bodyPr/>
          <a:lstStyle>
            <a:lvl1pPr>
              <a:defRPr>
                <a:solidFill>
                  <a:srgbClr val="FFFFFF"/>
                </a:solidFill>
              </a:defRPr>
            </a:lvl1pPr>
          </a:lstStyle>
          <a:p>
            <a:pPr/>
            <a:r>
              <a:t>Social Media</a:t>
            </a:r>
          </a:p>
        </p:txBody>
      </p:sp>
      <p:sp>
        <p:nvSpPr>
          <p:cNvPr id="331" name="ooph…."/>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ooph….</a:t>
            </a:r>
          </a:p>
        </p:txBody>
      </p:sp>
      <p:pic>
        <p:nvPicPr>
          <p:cNvPr id="332" name="catasdasd_2048x2048.webp" descr="catasdasd_2048x2048.webp"/>
          <p:cNvPicPr>
            <a:picLocks noChangeAspect="1"/>
          </p:cNvPicPr>
          <p:nvPr/>
        </p:nvPicPr>
        <p:blipFill>
          <a:blip r:embed="rId2">
            <a:extLst/>
          </a:blip>
          <a:stretch>
            <a:fillRect/>
          </a:stretch>
        </p:blipFill>
        <p:spPr>
          <a:xfrm>
            <a:off x="12718581" y="-9667"/>
            <a:ext cx="21151158" cy="14122804"/>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334" name="Settings- Does everyone need to know you like that? What privacy options does the company offer?…"/>
          <p:cNvSpPr txBox="1"/>
          <p:nvPr>
            <p:ph type="body" sz="half" idx="1"/>
          </p:nvPr>
        </p:nvSpPr>
        <p:spPr>
          <a:prstGeom prst="rect">
            <a:avLst/>
          </a:prstGeom>
        </p:spPr>
        <p:txBody>
          <a:bodyPr/>
          <a:lstStyle/>
          <a:p>
            <a:pPr>
              <a:defRPr>
                <a:solidFill>
                  <a:srgbClr val="FFFFFF"/>
                </a:solidFill>
              </a:defRPr>
            </a:pPr>
            <a:r>
              <a:t>Settings- </a:t>
            </a:r>
            <a:r>
              <a:rPr>
                <a:latin typeface="+mn-lt"/>
                <a:ea typeface="+mn-ea"/>
                <a:cs typeface="+mn-cs"/>
                <a:sym typeface="Graphik"/>
              </a:rPr>
              <a:t>Does everyone need to know you like that? What privacy options does the company offer?</a:t>
            </a:r>
          </a:p>
          <a:p>
            <a:pPr lvl="1">
              <a:defRPr>
                <a:solidFill>
                  <a:srgbClr val="FFFFFF"/>
                </a:solidFill>
              </a:defRPr>
            </a:pPr>
            <a:r>
              <a:t>RSVP?- </a:t>
            </a:r>
            <a:r>
              <a:rPr>
                <a:latin typeface="+mn-lt"/>
                <a:ea typeface="+mn-ea"/>
                <a:cs typeface="+mn-cs"/>
                <a:sym typeface="Graphik"/>
              </a:rPr>
              <a:t>Do you NEED to RSVP to events?</a:t>
            </a:r>
          </a:p>
          <a:p>
            <a:pPr lvl="1">
              <a:defRPr>
                <a:solidFill>
                  <a:srgbClr val="FFFFFF"/>
                </a:solidFill>
              </a:defRPr>
            </a:pPr>
            <a:r>
              <a:t>Tags-</a:t>
            </a:r>
            <a:r>
              <a:rPr>
                <a:latin typeface="+mn-lt"/>
                <a:ea typeface="+mn-ea"/>
                <a:cs typeface="+mn-cs"/>
                <a:sym typeface="Graphik"/>
              </a:rPr>
              <a:t> Do you NEED to be tagged?</a:t>
            </a:r>
          </a:p>
          <a:p>
            <a:pPr lvl="1">
              <a:defRPr>
                <a:solidFill>
                  <a:srgbClr val="FFFFFF"/>
                </a:solidFill>
              </a:defRPr>
            </a:pPr>
            <a:r>
              <a:t>Past Posts- </a:t>
            </a:r>
            <a:r>
              <a:rPr>
                <a:latin typeface="+mn-lt"/>
                <a:ea typeface="+mn-ea"/>
                <a:cs typeface="+mn-cs"/>
                <a:sym typeface="Graphik"/>
              </a:rPr>
              <a:t>Do you NEED all your posts?</a:t>
            </a:r>
          </a:p>
        </p:txBody>
      </p:sp>
      <p:sp>
        <p:nvSpPr>
          <p:cNvPr id="335" name="Social Media"/>
          <p:cNvSpPr txBox="1"/>
          <p:nvPr>
            <p:ph type="title"/>
          </p:nvPr>
        </p:nvSpPr>
        <p:spPr>
          <a:prstGeom prst="rect">
            <a:avLst/>
          </a:prstGeom>
        </p:spPr>
        <p:txBody>
          <a:bodyPr/>
          <a:lstStyle>
            <a:lvl1pPr>
              <a:defRPr>
                <a:solidFill>
                  <a:srgbClr val="FFFFFF"/>
                </a:solidFill>
              </a:defRPr>
            </a:lvl1pPr>
          </a:lstStyle>
          <a:p>
            <a:pPr/>
            <a:r>
              <a:t>Social Media</a:t>
            </a:r>
          </a:p>
        </p:txBody>
      </p:sp>
      <p:sp>
        <p:nvSpPr>
          <p:cNvPr id="336" name="ooph…."/>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ooph….</a:t>
            </a:r>
          </a:p>
        </p:txBody>
      </p:sp>
      <p:pic>
        <p:nvPicPr>
          <p:cNvPr id="337" name="catasdasd_2048x2048.webp" descr="catasdasd_2048x2048.webp"/>
          <p:cNvPicPr>
            <a:picLocks noChangeAspect="1"/>
          </p:cNvPicPr>
          <p:nvPr/>
        </p:nvPicPr>
        <p:blipFill>
          <a:blip r:embed="rId2">
            <a:extLst/>
          </a:blip>
          <a:stretch>
            <a:fillRect/>
          </a:stretch>
        </p:blipFill>
        <p:spPr>
          <a:xfrm>
            <a:off x="12718581" y="-9667"/>
            <a:ext cx="21151158" cy="14122804"/>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339" name="Google yourself!"/>
          <p:cNvSpPr txBox="1"/>
          <p:nvPr>
            <p:ph type="body" sz="half" idx="1"/>
          </p:nvPr>
        </p:nvSpPr>
        <p:spPr>
          <a:prstGeom prst="rect">
            <a:avLst/>
          </a:prstGeom>
        </p:spPr>
        <p:txBody>
          <a:bodyPr/>
          <a:lstStyle>
            <a:lvl1pPr>
              <a:defRPr>
                <a:solidFill>
                  <a:srgbClr val="FFFFFF"/>
                </a:solidFill>
              </a:defRPr>
            </a:lvl1pPr>
          </a:lstStyle>
          <a:p>
            <a:pPr/>
            <a:r>
              <a:t>Google yourself!</a:t>
            </a:r>
          </a:p>
        </p:txBody>
      </p:sp>
      <p:sp>
        <p:nvSpPr>
          <p:cNvPr id="340" name="Online Search"/>
          <p:cNvSpPr txBox="1"/>
          <p:nvPr>
            <p:ph type="title"/>
          </p:nvPr>
        </p:nvSpPr>
        <p:spPr>
          <a:prstGeom prst="rect">
            <a:avLst/>
          </a:prstGeom>
        </p:spPr>
        <p:txBody>
          <a:bodyPr/>
          <a:lstStyle>
            <a:lvl1pPr>
              <a:defRPr>
                <a:solidFill>
                  <a:srgbClr val="FFFFFF"/>
                </a:solidFill>
              </a:defRPr>
            </a:lvl1pPr>
          </a:lstStyle>
          <a:p>
            <a:pPr/>
            <a:r>
              <a:t>Online Search</a:t>
            </a:r>
          </a:p>
        </p:txBody>
      </p:sp>
      <p:sp>
        <p:nvSpPr>
          <p:cNvPr id="341" name="What’s out there…?"/>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What’s out there…? </a:t>
            </a:r>
          </a:p>
        </p:txBody>
      </p:sp>
      <p:pic>
        <p:nvPicPr>
          <p:cNvPr id="342" name="uploads%2Fcard%2Fimage%2F803532%2Fdf7ecee9-38d5-44f6-b89c-7956598e5842.png%2Foriginal.png" descr="uploads%2Fcard%2Fimage%2F803532%2Fdf7ecee9-38d5-44f6-b89c-7956598e5842.png%2Foriginal.png"/>
          <p:cNvPicPr>
            <a:picLocks noChangeAspect="1"/>
          </p:cNvPicPr>
          <p:nvPr/>
        </p:nvPicPr>
        <p:blipFill>
          <a:blip r:embed="rId2">
            <a:extLst/>
          </a:blip>
          <a:stretch>
            <a:fillRect/>
          </a:stretch>
        </p:blipFill>
        <p:spPr>
          <a:xfrm>
            <a:off x="12368928" y="2173247"/>
            <a:ext cx="17197195" cy="9369506"/>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344" name="Google yourself!…"/>
          <p:cNvSpPr txBox="1"/>
          <p:nvPr>
            <p:ph type="body" sz="half" idx="1"/>
          </p:nvPr>
        </p:nvSpPr>
        <p:spPr>
          <a:prstGeom prst="rect">
            <a:avLst/>
          </a:prstGeom>
        </p:spPr>
        <p:txBody>
          <a:bodyPr/>
          <a:lstStyle/>
          <a:p>
            <a:pPr defTabSz="549148">
              <a:spcBef>
                <a:spcPts val="3100"/>
              </a:spcBef>
              <a:defRPr sz="3759">
                <a:solidFill>
                  <a:srgbClr val="FFFFFF"/>
                </a:solidFill>
              </a:defRPr>
            </a:pPr>
            <a:r>
              <a:t>Google yourself!</a:t>
            </a:r>
          </a:p>
          <a:p>
            <a:pPr lvl="1" indent="429768" defTabSz="549148">
              <a:spcBef>
                <a:spcPts val="3100"/>
              </a:spcBef>
              <a:defRPr sz="3759">
                <a:solidFill>
                  <a:srgbClr val="FFFFFF"/>
                </a:solidFill>
              </a:defRPr>
            </a:pPr>
            <a:r>
              <a:t>Internally- </a:t>
            </a:r>
          </a:p>
          <a:p>
            <a:pPr lvl="2" indent="859536" defTabSz="549148">
              <a:spcBef>
                <a:spcPts val="3100"/>
              </a:spcBef>
              <a:defRPr sz="3759">
                <a:solidFill>
                  <a:srgbClr val="FFFFFF"/>
                </a:solidFill>
              </a:defRPr>
            </a:pPr>
            <a:r>
              <a:rPr>
                <a:latin typeface="+mn-lt"/>
                <a:ea typeface="+mn-ea"/>
                <a:cs typeface="+mn-cs"/>
                <a:sym typeface="Graphik"/>
              </a:rPr>
              <a:t>Location Information</a:t>
            </a:r>
            <a:endParaRPr>
              <a:latin typeface="+mn-lt"/>
              <a:ea typeface="+mn-ea"/>
              <a:cs typeface="+mn-cs"/>
              <a:sym typeface="Graphik"/>
            </a:endParaRPr>
          </a:p>
          <a:p>
            <a:pPr lvl="2" indent="859536" defTabSz="549148">
              <a:spcBef>
                <a:spcPts val="3100"/>
              </a:spcBef>
              <a:defRPr sz="3759">
                <a:solidFill>
                  <a:srgbClr val="FFFFFF"/>
                </a:solidFill>
              </a:defRPr>
            </a:pPr>
            <a:r>
              <a:rPr>
                <a:latin typeface="+mn-lt"/>
                <a:ea typeface="+mn-ea"/>
                <a:cs typeface="+mn-cs"/>
                <a:sym typeface="Graphik"/>
              </a:rPr>
              <a:t>Searches</a:t>
            </a:r>
          </a:p>
          <a:p>
            <a:pPr lvl="1" indent="429768" defTabSz="549148">
              <a:spcBef>
                <a:spcPts val="3100"/>
              </a:spcBef>
              <a:defRPr sz="3759">
                <a:solidFill>
                  <a:srgbClr val="FFFFFF"/>
                </a:solidFill>
              </a:defRPr>
            </a:pPr>
          </a:p>
          <a:p>
            <a:pPr lvl="1" indent="429768" defTabSz="549148">
              <a:spcBef>
                <a:spcPts val="3100"/>
              </a:spcBef>
              <a:defRPr sz="3759">
                <a:solidFill>
                  <a:srgbClr val="FFFFFF"/>
                </a:solidFill>
              </a:defRPr>
            </a:pPr>
          </a:p>
        </p:txBody>
      </p:sp>
      <p:sp>
        <p:nvSpPr>
          <p:cNvPr id="345" name="Online Search"/>
          <p:cNvSpPr txBox="1"/>
          <p:nvPr>
            <p:ph type="title"/>
          </p:nvPr>
        </p:nvSpPr>
        <p:spPr>
          <a:prstGeom prst="rect">
            <a:avLst/>
          </a:prstGeom>
        </p:spPr>
        <p:txBody>
          <a:bodyPr/>
          <a:lstStyle>
            <a:lvl1pPr>
              <a:defRPr>
                <a:solidFill>
                  <a:srgbClr val="FFFFFF"/>
                </a:solidFill>
              </a:defRPr>
            </a:lvl1pPr>
          </a:lstStyle>
          <a:p>
            <a:pPr/>
            <a:r>
              <a:t>Online Search</a:t>
            </a:r>
          </a:p>
        </p:txBody>
      </p:sp>
      <p:sp>
        <p:nvSpPr>
          <p:cNvPr id="346" name="What’s out there…?"/>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What’s out there…? </a:t>
            </a:r>
          </a:p>
        </p:txBody>
      </p:sp>
      <p:pic>
        <p:nvPicPr>
          <p:cNvPr id="347" name="uploads%2Fcard%2Fimage%2F803532%2Fdf7ecee9-38d5-44f6-b89c-7956598e5842.png%2Foriginal.png" descr="uploads%2Fcard%2Fimage%2F803532%2Fdf7ecee9-38d5-44f6-b89c-7956598e5842.png%2Foriginal.png"/>
          <p:cNvPicPr>
            <a:picLocks noChangeAspect="1"/>
          </p:cNvPicPr>
          <p:nvPr/>
        </p:nvPicPr>
        <p:blipFill>
          <a:blip r:embed="rId2">
            <a:extLst/>
          </a:blip>
          <a:stretch>
            <a:fillRect/>
          </a:stretch>
        </p:blipFill>
        <p:spPr>
          <a:xfrm>
            <a:off x="12368928" y="2173247"/>
            <a:ext cx="17197195" cy="9369506"/>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182" name="Saf(er) Space - We DO NOT tolerate language or behavior purposefully meant to demean or harm folks based on their identities…"/>
          <p:cNvSpPr txBox="1"/>
          <p:nvPr>
            <p:ph type="body" sz="half" idx="1"/>
          </p:nvPr>
        </p:nvSpPr>
        <p:spPr>
          <a:xfrm>
            <a:off x="1043533" y="5150313"/>
            <a:ext cx="13396692" cy="8538200"/>
          </a:xfrm>
          <a:prstGeom prst="rect">
            <a:avLst/>
          </a:prstGeom>
        </p:spPr>
        <p:txBody>
          <a:bodyPr/>
          <a:lstStyle/>
          <a:p>
            <a:pPr marR="333756" defTabSz="333756">
              <a:spcBef>
                <a:spcPts val="700"/>
              </a:spcBef>
              <a:defRPr sz="5402">
                <a:solidFill>
                  <a:srgbClr val="FFFFFF"/>
                </a:solidFill>
                <a:effectLst>
                  <a:outerShdw sx="100000" sy="100000" kx="0" ky="0" algn="b" rotWithShape="0" blurRad="0" dist="18542" dir="2700000">
                    <a:srgbClr val="000000">
                      <a:alpha val="33333"/>
                    </a:srgbClr>
                  </a:outerShdw>
                </a:effectLst>
                <a:latin typeface="Graphik Medium"/>
                <a:ea typeface="Graphik Medium"/>
                <a:cs typeface="Graphik Medium"/>
                <a:sym typeface="Graphik Medium"/>
              </a:defRPr>
            </a:pPr>
            <a:r>
              <a:t>Saf(er) Space - We DO NOT tolerate language or behavior purposefully meant to demean or harm folks based on their identities</a:t>
            </a:r>
          </a:p>
          <a:p>
            <a:pPr marR="333756" defTabSz="333756">
              <a:spcBef>
                <a:spcPts val="700"/>
              </a:spcBef>
              <a:defRPr sz="3431">
                <a:solidFill>
                  <a:srgbClr val="FFFFFF"/>
                </a:solidFill>
                <a:effectLst>
                  <a:outerShdw sx="100000" sy="100000" kx="0" ky="0" algn="b" rotWithShape="0" blurRad="0" dist="18542" dir="2700000">
                    <a:srgbClr val="000000">
                      <a:alpha val="33333"/>
                    </a:srgbClr>
                  </a:outerShdw>
                </a:effectLst>
                <a:latin typeface="Graphik Medium"/>
                <a:ea typeface="Graphik Medium"/>
                <a:cs typeface="Graphik Medium"/>
                <a:sym typeface="Graphik Medium"/>
              </a:defRPr>
            </a:pPr>
          </a:p>
          <a:p>
            <a:pPr marR="333756" defTabSz="333756">
              <a:spcBef>
                <a:spcPts val="700"/>
              </a:spcBef>
              <a:defRPr sz="5402">
                <a:solidFill>
                  <a:srgbClr val="FFFFFF"/>
                </a:solidFill>
                <a:effectLst>
                  <a:outerShdw sx="100000" sy="100000" kx="0" ky="0" algn="b" rotWithShape="0" blurRad="0" dist="18542" dir="2700000">
                    <a:srgbClr val="000000">
                      <a:alpha val="33333"/>
                    </a:srgbClr>
                  </a:outerShdw>
                </a:effectLst>
                <a:latin typeface="Graphik Medium"/>
                <a:ea typeface="Graphik Medium"/>
                <a:cs typeface="Graphik Medium"/>
                <a:sym typeface="Graphik Medium"/>
              </a:defRPr>
            </a:pPr>
            <a:r>
              <a:t>Feel free to ask questions!</a:t>
            </a:r>
          </a:p>
          <a:p>
            <a:pPr marR="333756" defTabSz="333756">
              <a:spcBef>
                <a:spcPts val="700"/>
              </a:spcBef>
              <a:defRPr sz="5402">
                <a:solidFill>
                  <a:srgbClr val="FFFFFF"/>
                </a:solidFill>
                <a:effectLst>
                  <a:outerShdw sx="100000" sy="100000" kx="0" ky="0" algn="b" rotWithShape="0" blurRad="0" dist="18542" dir="2700000">
                    <a:srgbClr val="000000">
                      <a:alpha val="33333"/>
                    </a:srgbClr>
                  </a:outerShdw>
                </a:effectLst>
                <a:latin typeface="Graphik Medium"/>
                <a:ea typeface="Graphik Medium"/>
                <a:cs typeface="Graphik Medium"/>
                <a:sym typeface="Graphik Medium"/>
              </a:defRPr>
            </a:pPr>
            <a:endParaRPr>
              <a:solidFill>
                <a:srgbClr val="000000"/>
              </a:solidFill>
            </a:endParaRPr>
          </a:p>
          <a:p>
            <a:pPr marR="333756" defTabSz="333756">
              <a:spcBef>
                <a:spcPts val="700"/>
              </a:spcBef>
              <a:defRPr sz="5402">
                <a:effectLst>
                  <a:outerShdw sx="100000" sy="100000" kx="0" ky="0" algn="b" rotWithShape="0" blurRad="0" dist="18542" dir="2700000">
                    <a:srgbClr val="000000">
                      <a:alpha val="33333"/>
                    </a:srgbClr>
                  </a:outerShdw>
                </a:effectLst>
                <a:latin typeface="Graphik Medium"/>
                <a:ea typeface="Graphik Medium"/>
                <a:cs typeface="Graphik Medium"/>
                <a:sym typeface="Graphik Medium"/>
              </a:defRPr>
            </a:pPr>
          </a:p>
        </p:txBody>
      </p:sp>
      <p:sp>
        <p:nvSpPr>
          <p:cNvPr id="183" name="A Few Rules for the Space"/>
          <p:cNvSpPr txBox="1"/>
          <p:nvPr>
            <p:ph type="title"/>
          </p:nvPr>
        </p:nvSpPr>
        <p:spPr>
          <a:xfrm>
            <a:off x="837341" y="1381490"/>
            <a:ext cx="11442701" cy="2466976"/>
          </a:xfrm>
          <a:prstGeom prst="rect">
            <a:avLst/>
          </a:prstGeom>
        </p:spPr>
        <p:txBody>
          <a:bodyPr/>
          <a:lstStyle>
            <a:lvl1pPr>
              <a:defRPr spc="-260" sz="6500">
                <a:solidFill>
                  <a:srgbClr val="FFFFFF"/>
                </a:solidFill>
              </a:defRPr>
            </a:lvl1pPr>
          </a:lstStyle>
          <a:p>
            <a:pPr/>
            <a:r>
              <a:t>A Few Rules for the Space</a:t>
            </a:r>
          </a:p>
        </p:txBody>
      </p:sp>
      <p:pic>
        <p:nvPicPr>
          <p:cNvPr id="184" name="61IwNmJ5laL._AC_SY741_.jpg" descr="61IwNmJ5laL._AC_SY741_.jpg"/>
          <p:cNvPicPr>
            <a:picLocks noChangeAspect="1"/>
          </p:cNvPicPr>
          <p:nvPr/>
        </p:nvPicPr>
        <p:blipFill>
          <a:blip r:embed="rId2">
            <a:extLst/>
          </a:blip>
          <a:stretch>
            <a:fillRect/>
          </a:stretch>
        </p:blipFill>
        <p:spPr>
          <a:xfrm>
            <a:off x="14947182" y="-263879"/>
            <a:ext cx="9495838" cy="14243758"/>
          </a:xfrm>
          <a:prstGeom prst="rect">
            <a:avLst/>
          </a:prstGeom>
          <a:ln w="25400">
            <a:miter lim="400000"/>
          </a:ln>
          <a:effectLst>
            <a:outerShdw sx="100000" sy="100000" kx="0" ky="0" algn="b" rotWithShape="0" blurRad="254000" dist="127000" dir="5400000">
              <a:srgbClr val="000000">
                <a:alpha val="70000"/>
              </a:srgbClr>
            </a:outerShdw>
          </a:effectLst>
        </p:spPr>
      </p:pic>
      <p:pic>
        <p:nvPicPr>
          <p:cNvPr id="185" name="101989181-happy-summer-cat-with-sunglasses-holding-watermelon-and-peeking-above-white-banner-isolated-on-white.jpg" descr="101989181-happy-summer-cat-with-sunglasses-holding-watermelon-and-peeking-above-white-banner-isolated-on-white.jpg"/>
          <p:cNvPicPr>
            <a:picLocks noChangeAspect="1"/>
          </p:cNvPicPr>
          <p:nvPr/>
        </p:nvPicPr>
        <p:blipFill>
          <a:blip r:embed="rId3">
            <a:extLst/>
          </a:blip>
          <a:stretch>
            <a:fillRect/>
          </a:stretch>
        </p:blipFill>
        <p:spPr>
          <a:xfrm>
            <a:off x="14784570" y="-95694"/>
            <a:ext cx="12878316" cy="14855202"/>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349" name="Google yourself!…"/>
          <p:cNvSpPr txBox="1"/>
          <p:nvPr>
            <p:ph type="body" sz="quarter" idx="1"/>
          </p:nvPr>
        </p:nvSpPr>
        <p:spPr>
          <a:xfrm>
            <a:off x="1295400" y="5257800"/>
            <a:ext cx="6100582" cy="6886575"/>
          </a:xfrm>
          <a:prstGeom prst="rect">
            <a:avLst/>
          </a:prstGeom>
        </p:spPr>
        <p:txBody>
          <a:bodyPr/>
          <a:lstStyle/>
          <a:p>
            <a:pPr>
              <a:defRPr>
                <a:solidFill>
                  <a:srgbClr val="FFFFFF"/>
                </a:solidFill>
              </a:defRPr>
            </a:pPr>
            <a:r>
              <a:t>Google yourself!</a:t>
            </a:r>
          </a:p>
          <a:p>
            <a:pPr lvl="1">
              <a:defRPr>
                <a:solidFill>
                  <a:srgbClr val="FFFFFF"/>
                </a:solidFill>
              </a:defRPr>
            </a:pPr>
            <a:r>
              <a:t>Internally- </a:t>
            </a:r>
          </a:p>
          <a:p>
            <a:pPr lvl="2">
              <a:defRPr>
                <a:solidFill>
                  <a:srgbClr val="FFFFFF"/>
                </a:solidFill>
              </a:defRPr>
            </a:pPr>
            <a:r>
              <a:rPr>
                <a:latin typeface="+mn-lt"/>
                <a:ea typeface="+mn-ea"/>
                <a:cs typeface="+mn-cs"/>
                <a:sym typeface="Graphik"/>
              </a:rPr>
              <a:t>Location Information</a:t>
            </a:r>
            <a:endParaRPr>
              <a:latin typeface="+mn-lt"/>
              <a:ea typeface="+mn-ea"/>
              <a:cs typeface="+mn-cs"/>
              <a:sym typeface="Graphik"/>
            </a:endParaRPr>
          </a:p>
          <a:p>
            <a:pPr lvl="2">
              <a:defRPr>
                <a:solidFill>
                  <a:srgbClr val="FFFFFF"/>
                </a:solidFill>
              </a:defRPr>
            </a:pPr>
            <a:r>
              <a:rPr>
                <a:latin typeface="+mn-lt"/>
                <a:ea typeface="+mn-ea"/>
                <a:cs typeface="+mn-cs"/>
                <a:sym typeface="Graphik"/>
              </a:rPr>
              <a:t>Searches</a:t>
            </a:r>
          </a:p>
        </p:txBody>
      </p:sp>
      <p:sp>
        <p:nvSpPr>
          <p:cNvPr id="350" name="Online Search"/>
          <p:cNvSpPr txBox="1"/>
          <p:nvPr>
            <p:ph type="title"/>
          </p:nvPr>
        </p:nvSpPr>
        <p:spPr>
          <a:prstGeom prst="rect">
            <a:avLst/>
          </a:prstGeom>
        </p:spPr>
        <p:txBody>
          <a:bodyPr/>
          <a:lstStyle>
            <a:lvl1pPr>
              <a:defRPr>
                <a:solidFill>
                  <a:srgbClr val="FFFFFF"/>
                </a:solidFill>
              </a:defRPr>
            </a:lvl1pPr>
          </a:lstStyle>
          <a:p>
            <a:pPr/>
            <a:r>
              <a:t>Online Search</a:t>
            </a:r>
          </a:p>
        </p:txBody>
      </p:sp>
      <p:sp>
        <p:nvSpPr>
          <p:cNvPr id="351" name="What’s out there…?"/>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What’s out there…? </a:t>
            </a:r>
          </a:p>
        </p:txBody>
      </p:sp>
      <p:pic>
        <p:nvPicPr>
          <p:cNvPr id="352" name="uploads%2Fcard%2Fimage%2F803532%2Fdf7ecee9-38d5-44f6-b89c-7956598e5842.png%2Foriginal.png" descr="uploads%2Fcard%2Fimage%2F803532%2Fdf7ecee9-38d5-44f6-b89c-7956598e5842.png%2Foriginal.png"/>
          <p:cNvPicPr>
            <a:picLocks noChangeAspect="1"/>
          </p:cNvPicPr>
          <p:nvPr/>
        </p:nvPicPr>
        <p:blipFill>
          <a:blip r:embed="rId2">
            <a:extLst/>
          </a:blip>
          <a:stretch>
            <a:fillRect/>
          </a:stretch>
        </p:blipFill>
        <p:spPr>
          <a:xfrm>
            <a:off x="12368928" y="2173247"/>
            <a:ext cx="17197195" cy="9369506"/>
          </a:xfrm>
          <a:prstGeom prst="rect">
            <a:avLst/>
          </a:prstGeom>
          <a:ln w="12700">
            <a:miter lim="400000"/>
          </a:ln>
        </p:spPr>
      </p:pic>
      <p:sp>
        <p:nvSpPr>
          <p:cNvPr id="353" name="Externally…"/>
          <p:cNvSpPr txBox="1"/>
          <p:nvPr/>
        </p:nvSpPr>
        <p:spPr>
          <a:xfrm>
            <a:off x="7320764" y="5789566"/>
            <a:ext cx="4540505" cy="40462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r" defTabSz="584200">
              <a:lnSpc>
                <a:spcPct val="100000"/>
              </a:lnSpc>
              <a:spcBef>
                <a:spcPts val="3300"/>
              </a:spcBef>
              <a:tabLst/>
              <a:defRPr spc="0" sz="4000">
                <a:solidFill>
                  <a:srgbClr val="FFFFFF"/>
                </a:solidFill>
                <a:latin typeface="Graphik Semibold"/>
                <a:ea typeface="Graphik Semibold"/>
                <a:cs typeface="Graphik Semibold"/>
                <a:sym typeface="Graphik Semibold"/>
              </a:defRPr>
            </a:pPr>
            <a:r>
              <a:t>Externally</a:t>
            </a:r>
          </a:p>
          <a:p>
            <a:pPr lvl="2" algn="r" defTabSz="584200">
              <a:lnSpc>
                <a:spcPct val="100000"/>
              </a:lnSpc>
              <a:spcBef>
                <a:spcPts val="3300"/>
              </a:spcBef>
              <a:tabLst/>
              <a:defRPr spc="0" sz="4000">
                <a:solidFill>
                  <a:srgbClr val="FFFFFF"/>
                </a:solidFill>
                <a:latin typeface="+mn-lt"/>
                <a:ea typeface="+mn-ea"/>
                <a:cs typeface="+mn-cs"/>
                <a:sym typeface="Graphik"/>
              </a:defRPr>
            </a:pPr>
            <a:r>
              <a:t>Old Profiles?</a:t>
            </a:r>
          </a:p>
          <a:p>
            <a:pPr lvl="2" algn="r" defTabSz="584200">
              <a:lnSpc>
                <a:spcPct val="100000"/>
              </a:lnSpc>
              <a:spcBef>
                <a:spcPts val="3300"/>
              </a:spcBef>
              <a:tabLst/>
              <a:defRPr spc="0" sz="4000">
                <a:solidFill>
                  <a:srgbClr val="FFFFFF"/>
                </a:solidFill>
                <a:latin typeface="+mn-lt"/>
                <a:ea typeface="+mn-ea"/>
                <a:cs typeface="+mn-cs"/>
                <a:sym typeface="Graphik"/>
              </a:defRPr>
            </a:pPr>
            <a:r>
              <a:t>Images</a:t>
            </a:r>
          </a:p>
          <a:p>
            <a:pPr lvl="2" algn="r" defTabSz="584200">
              <a:lnSpc>
                <a:spcPct val="100000"/>
              </a:lnSpc>
              <a:spcBef>
                <a:spcPts val="3300"/>
              </a:spcBef>
              <a:tabLst/>
              <a:defRPr spc="0" sz="4000">
                <a:solidFill>
                  <a:srgbClr val="FFFFFF"/>
                </a:solidFill>
                <a:latin typeface="+mn-lt"/>
                <a:ea typeface="+mn-ea"/>
                <a:cs typeface="+mn-cs"/>
                <a:sym typeface="Graphik"/>
              </a:defRPr>
            </a:pPr>
            <a:r>
              <a:t>People Finder?</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355" name="Google yourself!…"/>
          <p:cNvSpPr txBox="1"/>
          <p:nvPr>
            <p:ph type="body" sz="quarter" idx="1"/>
          </p:nvPr>
        </p:nvSpPr>
        <p:spPr>
          <a:xfrm>
            <a:off x="1295400" y="5257800"/>
            <a:ext cx="6100582" cy="6886575"/>
          </a:xfrm>
          <a:prstGeom prst="rect">
            <a:avLst/>
          </a:prstGeom>
        </p:spPr>
        <p:txBody>
          <a:bodyPr/>
          <a:lstStyle/>
          <a:p>
            <a:pPr>
              <a:defRPr>
                <a:solidFill>
                  <a:srgbClr val="FFFFFF"/>
                </a:solidFill>
              </a:defRPr>
            </a:pPr>
            <a:r>
              <a:t>Google yourself!</a:t>
            </a:r>
          </a:p>
          <a:p>
            <a:pPr lvl="1">
              <a:defRPr>
                <a:solidFill>
                  <a:srgbClr val="FFFFFF"/>
                </a:solidFill>
              </a:defRPr>
            </a:pPr>
            <a:r>
              <a:t>Internally- </a:t>
            </a:r>
          </a:p>
          <a:p>
            <a:pPr lvl="2">
              <a:defRPr>
                <a:solidFill>
                  <a:srgbClr val="FFFFFF"/>
                </a:solidFill>
              </a:defRPr>
            </a:pPr>
            <a:r>
              <a:rPr>
                <a:latin typeface="+mn-lt"/>
                <a:ea typeface="+mn-ea"/>
                <a:cs typeface="+mn-cs"/>
                <a:sym typeface="Graphik"/>
              </a:rPr>
              <a:t>Location Information</a:t>
            </a:r>
            <a:endParaRPr>
              <a:latin typeface="+mn-lt"/>
              <a:ea typeface="+mn-ea"/>
              <a:cs typeface="+mn-cs"/>
              <a:sym typeface="Graphik"/>
            </a:endParaRPr>
          </a:p>
          <a:p>
            <a:pPr lvl="2">
              <a:defRPr>
                <a:solidFill>
                  <a:srgbClr val="FFFFFF"/>
                </a:solidFill>
              </a:defRPr>
            </a:pPr>
            <a:r>
              <a:rPr>
                <a:latin typeface="+mn-lt"/>
                <a:ea typeface="+mn-ea"/>
                <a:cs typeface="+mn-cs"/>
                <a:sym typeface="Graphik"/>
              </a:rPr>
              <a:t>Searches</a:t>
            </a:r>
          </a:p>
        </p:txBody>
      </p:sp>
      <p:sp>
        <p:nvSpPr>
          <p:cNvPr id="356" name="Online Search"/>
          <p:cNvSpPr txBox="1"/>
          <p:nvPr>
            <p:ph type="title"/>
          </p:nvPr>
        </p:nvSpPr>
        <p:spPr>
          <a:prstGeom prst="rect">
            <a:avLst/>
          </a:prstGeom>
        </p:spPr>
        <p:txBody>
          <a:bodyPr/>
          <a:lstStyle>
            <a:lvl1pPr>
              <a:defRPr>
                <a:solidFill>
                  <a:srgbClr val="FFFFFF"/>
                </a:solidFill>
              </a:defRPr>
            </a:lvl1pPr>
          </a:lstStyle>
          <a:p>
            <a:pPr/>
            <a:r>
              <a:t>Online Search</a:t>
            </a:r>
          </a:p>
        </p:txBody>
      </p:sp>
      <p:sp>
        <p:nvSpPr>
          <p:cNvPr id="357" name="What’s out there…?"/>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What’s out there…? </a:t>
            </a:r>
          </a:p>
        </p:txBody>
      </p:sp>
      <p:pic>
        <p:nvPicPr>
          <p:cNvPr id="358" name="uploads%2Fcard%2Fimage%2F803532%2Fdf7ecee9-38d5-44f6-b89c-7956598e5842.png%2Foriginal.png" descr="uploads%2Fcard%2Fimage%2F803532%2Fdf7ecee9-38d5-44f6-b89c-7956598e5842.png%2Foriginal.png"/>
          <p:cNvPicPr>
            <a:picLocks noChangeAspect="1"/>
          </p:cNvPicPr>
          <p:nvPr/>
        </p:nvPicPr>
        <p:blipFill>
          <a:blip r:embed="rId2">
            <a:extLst/>
          </a:blip>
          <a:stretch>
            <a:fillRect/>
          </a:stretch>
        </p:blipFill>
        <p:spPr>
          <a:xfrm>
            <a:off x="12368928" y="2173247"/>
            <a:ext cx="17197195" cy="9369506"/>
          </a:xfrm>
          <a:prstGeom prst="rect">
            <a:avLst/>
          </a:prstGeom>
          <a:ln w="12700">
            <a:miter lim="400000"/>
          </a:ln>
        </p:spPr>
      </p:pic>
      <p:sp>
        <p:nvSpPr>
          <p:cNvPr id="359" name="Externally…"/>
          <p:cNvSpPr txBox="1"/>
          <p:nvPr/>
        </p:nvSpPr>
        <p:spPr>
          <a:xfrm>
            <a:off x="7320764" y="5789566"/>
            <a:ext cx="4540505" cy="40462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r" defTabSz="584200">
              <a:lnSpc>
                <a:spcPct val="100000"/>
              </a:lnSpc>
              <a:spcBef>
                <a:spcPts val="3300"/>
              </a:spcBef>
              <a:tabLst/>
              <a:defRPr spc="0" sz="4000">
                <a:solidFill>
                  <a:srgbClr val="FFFFFF"/>
                </a:solidFill>
                <a:latin typeface="Graphik Semibold"/>
                <a:ea typeface="Graphik Semibold"/>
                <a:cs typeface="Graphik Semibold"/>
                <a:sym typeface="Graphik Semibold"/>
              </a:defRPr>
            </a:pPr>
            <a:r>
              <a:t>Externally</a:t>
            </a:r>
          </a:p>
          <a:p>
            <a:pPr lvl="2" algn="r" defTabSz="584200">
              <a:lnSpc>
                <a:spcPct val="100000"/>
              </a:lnSpc>
              <a:spcBef>
                <a:spcPts val="3300"/>
              </a:spcBef>
              <a:tabLst/>
              <a:defRPr spc="0" sz="4000">
                <a:solidFill>
                  <a:srgbClr val="FFFFFF"/>
                </a:solidFill>
                <a:latin typeface="+mn-lt"/>
                <a:ea typeface="+mn-ea"/>
                <a:cs typeface="+mn-cs"/>
                <a:sym typeface="Graphik"/>
              </a:defRPr>
            </a:pPr>
            <a:r>
              <a:t>Old Profiles?</a:t>
            </a:r>
          </a:p>
          <a:p>
            <a:pPr lvl="2" algn="r" defTabSz="584200">
              <a:lnSpc>
                <a:spcPct val="100000"/>
              </a:lnSpc>
              <a:spcBef>
                <a:spcPts val="3300"/>
              </a:spcBef>
              <a:tabLst/>
              <a:defRPr spc="0" sz="4000">
                <a:solidFill>
                  <a:srgbClr val="FFFFFF"/>
                </a:solidFill>
                <a:latin typeface="+mn-lt"/>
                <a:ea typeface="+mn-ea"/>
                <a:cs typeface="+mn-cs"/>
                <a:sym typeface="Graphik"/>
              </a:defRPr>
            </a:pPr>
            <a:r>
              <a:t>Images</a:t>
            </a:r>
          </a:p>
          <a:p>
            <a:pPr lvl="2" algn="r" defTabSz="584200">
              <a:lnSpc>
                <a:spcPct val="100000"/>
              </a:lnSpc>
              <a:spcBef>
                <a:spcPts val="3300"/>
              </a:spcBef>
              <a:tabLst/>
              <a:defRPr spc="0" sz="4000">
                <a:solidFill>
                  <a:srgbClr val="FFFFFF"/>
                </a:solidFill>
                <a:latin typeface="+mn-lt"/>
                <a:ea typeface="+mn-ea"/>
                <a:cs typeface="+mn-cs"/>
                <a:sym typeface="Graphik"/>
              </a:defRPr>
            </a:pPr>
            <a:r>
              <a:t>People Finder?</a:t>
            </a:r>
          </a:p>
        </p:txBody>
      </p:sp>
      <p:sp>
        <p:nvSpPr>
          <p:cNvPr id="360" name="Resource Tip:…"/>
          <p:cNvSpPr txBox="1"/>
          <p:nvPr/>
        </p:nvSpPr>
        <p:spPr>
          <a:xfrm>
            <a:off x="6917228" y="11724165"/>
            <a:ext cx="5347577" cy="12687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defRPr spc="-37" sz="3700">
                <a:solidFill>
                  <a:srgbClr val="FFFFFF"/>
                </a:solidFill>
                <a:latin typeface="+mn-lt"/>
                <a:ea typeface="+mn-ea"/>
                <a:cs typeface="+mn-cs"/>
                <a:sym typeface="Graphik"/>
              </a:defRPr>
            </a:pPr>
            <a:r>
              <a:t>Resource Tip: </a:t>
            </a:r>
          </a:p>
          <a:p>
            <a:pPr algn="r">
              <a:defRPr spc="-37" sz="3700">
                <a:solidFill>
                  <a:srgbClr val="FFFFFF"/>
                </a:solidFill>
                <a:latin typeface="+mn-lt"/>
                <a:ea typeface="+mn-ea"/>
                <a:cs typeface="+mn-cs"/>
                <a:sym typeface="Graphik"/>
              </a:defRPr>
            </a:pPr>
            <a:r>
              <a:t>Check out Privacy Duck!</a:t>
            </a:r>
          </a:p>
        </p:txBody>
      </p:sp>
      <p:sp>
        <p:nvSpPr>
          <p:cNvPr id="361" name="Line"/>
          <p:cNvSpPr/>
          <p:nvPr/>
        </p:nvSpPr>
        <p:spPr>
          <a:xfrm>
            <a:off x="9941891" y="9913312"/>
            <a:ext cx="1" cy="2087414"/>
          </a:xfrm>
          <a:prstGeom prst="line">
            <a:avLst/>
          </a:prstGeom>
          <a:ln w="1270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363" name="Your data is valuable (probably because you’re valuable)…"/>
          <p:cNvSpPr txBox="1"/>
          <p:nvPr>
            <p:ph type="body" idx="1"/>
          </p:nvPr>
        </p:nvSpPr>
        <p:spPr>
          <a:prstGeom prst="rect">
            <a:avLst/>
          </a:prstGeom>
        </p:spPr>
        <p:txBody>
          <a:bodyPr/>
          <a:lstStyle/>
          <a:p>
            <a:pPr defTabSz="767715">
              <a:spcBef>
                <a:spcPts val="2900"/>
              </a:spcBef>
              <a:defRPr spc="-50" sz="5022" u="none">
                <a:solidFill>
                  <a:srgbClr val="FFFFFF"/>
                </a:solidFill>
              </a:defRPr>
            </a:pPr>
            <a:r>
              <a:t>Your data is valuable </a:t>
            </a:r>
            <a:r>
              <a:rPr b="0">
                <a:latin typeface="Graphik Medium"/>
                <a:ea typeface="Graphik Medium"/>
                <a:cs typeface="Graphik Medium"/>
                <a:sym typeface="Graphik Medium"/>
              </a:rPr>
              <a:t>(probably because you’re valuable)</a:t>
            </a:r>
            <a:endParaRPr b="0">
              <a:latin typeface="Graphik Medium"/>
              <a:ea typeface="Graphik Medium"/>
              <a:cs typeface="Graphik Medium"/>
              <a:sym typeface="Graphik Medium"/>
            </a:endParaRPr>
          </a:p>
          <a:p>
            <a:pPr defTabSz="767715">
              <a:spcBef>
                <a:spcPts val="2900"/>
              </a:spcBef>
              <a:defRPr spc="-50" sz="5022" u="none">
                <a:solidFill>
                  <a:srgbClr val="FFFFFF"/>
                </a:solidFill>
              </a:defRPr>
            </a:pPr>
            <a:r>
              <a:t>Threat Model to take inventory</a:t>
            </a:r>
            <a:r>
              <a:rPr b="0">
                <a:latin typeface="Graphik Medium"/>
                <a:ea typeface="Graphik Medium"/>
                <a:cs typeface="Graphik Medium"/>
                <a:sym typeface="Graphik Medium"/>
              </a:rPr>
              <a:t>- you know your needs and situation best!</a:t>
            </a:r>
            <a:endParaRPr b="0">
              <a:latin typeface="Graphik Medium"/>
              <a:ea typeface="Graphik Medium"/>
              <a:cs typeface="Graphik Medium"/>
              <a:sym typeface="Graphik Medium"/>
            </a:endParaRPr>
          </a:p>
          <a:p>
            <a:pPr defTabSz="767715">
              <a:spcBef>
                <a:spcPts val="2900"/>
              </a:spcBef>
              <a:defRPr spc="-50" sz="5022" u="none">
                <a:solidFill>
                  <a:srgbClr val="FFFFFF"/>
                </a:solidFill>
              </a:defRPr>
            </a:pPr>
            <a:r>
              <a:t>App Consciousness- </a:t>
            </a:r>
            <a:r>
              <a:rPr b="0">
                <a:latin typeface="Graphik Medium"/>
                <a:ea typeface="Graphik Medium"/>
                <a:cs typeface="Graphik Medium"/>
                <a:sym typeface="Graphik Medium"/>
              </a:rPr>
              <a:t>think about WHY you need an app, think about what the app needs from you</a:t>
            </a:r>
            <a:endParaRPr b="0">
              <a:latin typeface="Graphik Medium"/>
              <a:ea typeface="Graphik Medium"/>
              <a:cs typeface="Graphik Medium"/>
              <a:sym typeface="Graphik Medium"/>
            </a:endParaRPr>
          </a:p>
          <a:p>
            <a:pPr defTabSz="767715">
              <a:spcBef>
                <a:spcPts val="2900"/>
              </a:spcBef>
              <a:defRPr spc="-50" sz="5022" u="none">
                <a:solidFill>
                  <a:srgbClr val="FFFFFF"/>
                </a:solidFill>
              </a:defRPr>
            </a:pPr>
            <a:r>
              <a:t>Digital Hygiene- </a:t>
            </a:r>
            <a:r>
              <a:rPr b="0">
                <a:latin typeface="Graphik Medium"/>
                <a:ea typeface="Graphik Medium"/>
                <a:cs typeface="Graphik Medium"/>
                <a:sym typeface="Graphik Medium"/>
              </a:rPr>
              <a:t>No worries if you make mistakes, the best strategy is to do this frequently</a:t>
            </a:r>
          </a:p>
        </p:txBody>
      </p:sp>
      <p:sp>
        <p:nvSpPr>
          <p:cNvPr id="364" name="Detox Summary"/>
          <p:cNvSpPr txBox="1"/>
          <p:nvPr>
            <p:ph type="title"/>
          </p:nvPr>
        </p:nvSpPr>
        <p:spPr>
          <a:prstGeom prst="rect">
            <a:avLst/>
          </a:prstGeom>
        </p:spPr>
        <p:txBody>
          <a:bodyPr/>
          <a:lstStyle>
            <a:lvl1pPr>
              <a:defRPr>
                <a:solidFill>
                  <a:srgbClr val="FFFFFF"/>
                </a:solidFill>
              </a:defRPr>
            </a:lvl1pPr>
          </a:lstStyle>
          <a:p>
            <a:pPr/>
            <a:r>
              <a:t>Detox Summary</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pic>
        <p:nvPicPr>
          <p:cNvPr id="366" name="PenderServices-CleanKitty.jpg" descr="PenderServices-CleanKitty.jpg"/>
          <p:cNvPicPr>
            <a:picLocks noChangeAspect="1"/>
          </p:cNvPicPr>
          <p:nvPr/>
        </p:nvPicPr>
        <p:blipFill>
          <a:blip r:embed="rId2">
            <a:extLst/>
          </a:blip>
          <a:stretch>
            <a:fillRect/>
          </a:stretch>
        </p:blipFill>
        <p:spPr>
          <a:xfrm>
            <a:off x="-124004" y="-268325"/>
            <a:ext cx="24806276" cy="16542686"/>
          </a:xfrm>
          <a:prstGeom prst="rect">
            <a:avLst/>
          </a:prstGeom>
          <a:ln w="12700">
            <a:miter lim="400000"/>
          </a:ln>
        </p:spPr>
      </p:pic>
      <p:sp>
        <p:nvSpPr>
          <p:cNvPr id="367" name="Thanks for watching!"/>
          <p:cNvSpPr txBox="1"/>
          <p:nvPr>
            <p:ph type="body" sz="quarter" idx="1"/>
          </p:nvPr>
        </p:nvSpPr>
        <p:spPr>
          <a:prstGeom prst="rect">
            <a:avLst/>
          </a:prstGeom>
        </p:spPr>
        <p:txBody>
          <a:bodyPr/>
          <a:lstStyle>
            <a:lvl1pPr>
              <a:defRPr>
                <a:solidFill>
                  <a:srgbClr val="FFFFFF"/>
                </a:solidFill>
              </a:defRPr>
            </a:lvl1pPr>
          </a:lstStyle>
          <a:p>
            <a:pPr/>
            <a:r>
              <a:t>Thanks for watching!</a:t>
            </a:r>
          </a:p>
        </p:txBody>
      </p:sp>
      <p:sp>
        <p:nvSpPr>
          <p:cNvPr id="368" name="Rectangle"/>
          <p:cNvSpPr/>
          <p:nvPr/>
        </p:nvSpPr>
        <p:spPr>
          <a:xfrm>
            <a:off x="998869" y="6911423"/>
            <a:ext cx="20988029" cy="3011448"/>
          </a:xfrm>
          <a:prstGeom prst="rect">
            <a:avLst/>
          </a:prstGeom>
          <a:solidFill>
            <a:srgbClr val="929292">
              <a:alpha val="42728"/>
            </a:srgbClr>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369" name="GO FORTH AND DETOX!"/>
          <p:cNvSpPr txBox="1"/>
          <p:nvPr>
            <p:ph type="title"/>
          </p:nvPr>
        </p:nvSpPr>
        <p:spPr>
          <a:prstGeom prst="rect">
            <a:avLst/>
          </a:prstGeom>
        </p:spPr>
        <p:txBody>
          <a:bodyPr/>
          <a:lstStyle>
            <a:lvl1pPr>
              <a:defRPr>
                <a:solidFill>
                  <a:srgbClr val="FFFFFF"/>
                </a:solidFill>
              </a:defRPr>
            </a:lvl1pPr>
          </a:lstStyle>
          <a:p>
            <a:pPr/>
            <a:r>
              <a:t>GO FORTH AND DETOX!</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371" name="Cypurr Resources…"/>
          <p:cNvSpPr txBox="1"/>
          <p:nvPr>
            <p:ph type="body" idx="1"/>
          </p:nvPr>
        </p:nvSpPr>
        <p:spPr>
          <a:xfrm>
            <a:off x="976423" y="3024962"/>
            <a:ext cx="11442701" cy="11842830"/>
          </a:xfrm>
          <a:prstGeom prst="rect">
            <a:avLst/>
          </a:prstGeom>
        </p:spPr>
        <p:txBody>
          <a:bodyPr/>
          <a:lstStyle/>
          <a:p>
            <a:pPr marR="274320" defTabSz="274320">
              <a:spcBef>
                <a:spcPts val="600"/>
              </a:spcBef>
              <a:defRPr sz="4260">
                <a:solidFill>
                  <a:srgbClr val="FFFFFF"/>
                </a:solidFill>
                <a:effectLst>
                  <a:outerShdw sx="100000" sy="100000" kx="0" ky="0" algn="b" rotWithShape="0" blurRad="0" dist="7620" dir="2700000">
                    <a:srgbClr val="000000">
                      <a:alpha val="33333"/>
                    </a:srgbClr>
                  </a:outerShdw>
                </a:effectLst>
                <a:latin typeface="+mn-lt"/>
                <a:ea typeface="+mn-ea"/>
                <a:cs typeface="+mn-cs"/>
                <a:sym typeface="Graphik"/>
              </a:defRPr>
            </a:pPr>
            <a:endParaRPr>
              <a:solidFill>
                <a:srgbClr val="000000"/>
              </a:solidFill>
            </a:endParaRPr>
          </a:p>
          <a:p>
            <a:pPr marR="274320" defTabSz="274320">
              <a:spcBef>
                <a:spcPts val="600"/>
              </a:spcBef>
              <a:defRPr b="1" sz="4260">
                <a:solidFill>
                  <a:srgbClr val="FFFFFF"/>
                </a:solidFill>
                <a:effectLst>
                  <a:outerShdw sx="100000" sy="100000" kx="0" ky="0" algn="b" rotWithShape="0" blurRad="0" dist="7620" dir="2700000">
                    <a:srgbClr val="000000">
                      <a:alpha val="33333"/>
                    </a:srgbClr>
                  </a:outerShdw>
                </a:effectLst>
                <a:latin typeface="+mn-lt"/>
                <a:ea typeface="+mn-ea"/>
                <a:cs typeface="+mn-cs"/>
                <a:sym typeface="Graphik"/>
              </a:defRPr>
            </a:pPr>
            <a:r>
              <a:t>Cypurr Resources</a:t>
            </a:r>
            <a:endParaRPr b="0">
              <a:solidFill>
                <a:srgbClr val="000000"/>
              </a:solidFill>
            </a:endParaRPr>
          </a:p>
          <a:p>
            <a:pPr lvl="1" marR="274320" indent="137160" defTabSz="274320">
              <a:spcBef>
                <a:spcPts val="600"/>
              </a:spcBef>
              <a:defRPr sz="4260">
                <a:solidFill>
                  <a:srgbClr val="FFFFFF"/>
                </a:solidFill>
                <a:effectLst>
                  <a:outerShdw sx="100000" sy="100000" kx="0" ky="0" algn="b" rotWithShape="0" blurRad="0" dist="7620" dir="2700000">
                    <a:srgbClr val="000000">
                      <a:alpha val="33333"/>
                    </a:srgbClr>
                  </a:outerShdw>
                </a:effectLst>
                <a:latin typeface="+mn-lt"/>
                <a:ea typeface="+mn-ea"/>
                <a:cs typeface="+mn-cs"/>
                <a:sym typeface="Graphik"/>
              </a:defRPr>
            </a:pPr>
            <a:r>
              <a:t>Website- </a:t>
            </a:r>
            <a:r>
              <a:rPr u="sng">
                <a:solidFill>
                  <a:schemeClr val="accent1">
                    <a:hueOff val="1476394"/>
                    <a:lumOff val="-17455"/>
                  </a:schemeClr>
                </a:solidFill>
                <a:uFill>
                  <a:solidFill>
                    <a:schemeClr val="accent1">
                      <a:hueOff val="1476394"/>
                      <a:lumOff val="-17455"/>
                    </a:schemeClr>
                  </a:solidFill>
                </a:uFill>
                <a:hlinkClick r:id="rId2" invalidUrl="" action="" tgtFrame="" tooltip="" history="1" highlightClick="0" endSnd="0"/>
              </a:rPr>
              <a:t>https://cypurr.nyc</a:t>
            </a:r>
          </a:p>
          <a:p>
            <a:pPr lvl="1" marR="274320" indent="137160" defTabSz="274320">
              <a:spcBef>
                <a:spcPts val="600"/>
              </a:spcBef>
              <a:defRPr sz="4260">
                <a:solidFill>
                  <a:srgbClr val="FFFFFF"/>
                </a:solidFill>
                <a:effectLst>
                  <a:outerShdw sx="100000" sy="100000" kx="0" ky="0" algn="b" rotWithShape="0" blurRad="0" dist="7620" dir="2700000">
                    <a:srgbClr val="000000">
                      <a:alpha val="33333"/>
                    </a:srgbClr>
                  </a:outerShdw>
                </a:effectLst>
                <a:latin typeface="+mn-lt"/>
                <a:ea typeface="+mn-ea"/>
                <a:cs typeface="+mn-cs"/>
                <a:sym typeface="Graphik"/>
              </a:defRPr>
            </a:pPr>
            <a:r>
              <a:t>Open Collective (Donation/Tshirt)- </a:t>
            </a:r>
            <a:r>
              <a:rPr u="sng">
                <a:solidFill>
                  <a:schemeClr val="accent1">
                    <a:hueOff val="1476394"/>
                    <a:lumOff val="-17455"/>
                  </a:schemeClr>
                </a:solidFill>
                <a:uFill>
                  <a:solidFill>
                    <a:schemeClr val="accent1">
                      <a:hueOff val="1476394"/>
                      <a:lumOff val="-17455"/>
                    </a:schemeClr>
                  </a:solidFill>
                </a:uFill>
                <a:hlinkClick r:id="rId3" invalidUrl="" action="" tgtFrame="" tooltip="" history="1" highlightClick="0" endSnd="0"/>
              </a:rPr>
              <a:t>https://opencollective.com/cypurr-collective</a:t>
            </a:r>
          </a:p>
          <a:p>
            <a:pPr marR="274320" defTabSz="274320">
              <a:spcBef>
                <a:spcPts val="500"/>
              </a:spcBef>
              <a:defRPr sz="4260">
                <a:solidFill>
                  <a:srgbClr val="FFFFFF"/>
                </a:solidFill>
                <a:effectLst>
                  <a:outerShdw sx="100000" sy="100000" kx="0" ky="0" algn="b" rotWithShape="0" blurRad="0" dist="7620" dir="2700000">
                    <a:srgbClr val="000000">
                      <a:alpha val="33333"/>
                    </a:srgbClr>
                  </a:outerShdw>
                </a:effectLst>
                <a:latin typeface="+mn-lt"/>
                <a:ea typeface="+mn-ea"/>
                <a:cs typeface="+mn-cs"/>
                <a:sym typeface="Graphik"/>
              </a:defRPr>
            </a:pPr>
            <a:endParaRPr>
              <a:solidFill>
                <a:srgbClr val="000000"/>
              </a:solidFill>
            </a:endParaRPr>
          </a:p>
          <a:p>
            <a:pPr marR="274320" defTabSz="274320">
              <a:spcBef>
                <a:spcPts val="500"/>
              </a:spcBef>
              <a:defRPr b="1" sz="4260">
                <a:solidFill>
                  <a:srgbClr val="FFFFFF"/>
                </a:solidFill>
                <a:effectLst>
                  <a:outerShdw sx="100000" sy="100000" kx="0" ky="0" algn="b" rotWithShape="0" blurRad="0" dist="7620" dir="2700000">
                    <a:srgbClr val="000000">
                      <a:alpha val="33333"/>
                    </a:srgbClr>
                  </a:outerShdw>
                </a:effectLst>
                <a:latin typeface="+mn-lt"/>
                <a:ea typeface="+mn-ea"/>
                <a:cs typeface="+mn-cs"/>
                <a:sym typeface="Graphik"/>
              </a:defRPr>
            </a:pPr>
            <a:r>
              <a:t>Questions? Comments? Topic Ideas? </a:t>
            </a:r>
            <a:endParaRPr b="0">
              <a:solidFill>
                <a:srgbClr val="000000"/>
              </a:solidFill>
            </a:endParaRPr>
          </a:p>
          <a:p>
            <a:pPr marL="246647" marR="274320" indent="-246647" defTabSz="274320">
              <a:spcBef>
                <a:spcPts val="300"/>
              </a:spcBef>
              <a:buSzPct val="100000"/>
              <a:buChar char="•"/>
              <a:defRPr sz="4260">
                <a:solidFill>
                  <a:srgbClr val="FFFFFF"/>
                </a:solidFill>
                <a:effectLst>
                  <a:outerShdw sx="100000" sy="100000" kx="0" ky="0" algn="b" rotWithShape="0" blurRad="0" dist="7620" dir="2700000">
                    <a:srgbClr val="000000">
                      <a:alpha val="33333"/>
                    </a:srgbClr>
                  </a:outerShdw>
                </a:effectLst>
                <a:latin typeface="+mn-lt"/>
                <a:ea typeface="+mn-ea"/>
                <a:cs typeface="+mn-cs"/>
                <a:sym typeface="Graphik"/>
              </a:defRPr>
            </a:pPr>
            <a:r>
              <a:t>Email- cypurr@protonmail.com</a:t>
            </a:r>
            <a:endParaRPr>
              <a:solidFill>
                <a:srgbClr val="000000"/>
              </a:solidFill>
            </a:endParaRPr>
          </a:p>
          <a:p>
            <a:pPr marL="246647" marR="274320" indent="-246647" defTabSz="274320">
              <a:spcBef>
                <a:spcPts val="300"/>
              </a:spcBef>
              <a:buSzPct val="100000"/>
              <a:buChar char="•"/>
              <a:defRPr sz="4260">
                <a:solidFill>
                  <a:srgbClr val="FFFFFF"/>
                </a:solidFill>
                <a:effectLst>
                  <a:outerShdw sx="100000" sy="100000" kx="0" ky="0" algn="b" rotWithShape="0" blurRad="0" dist="7620" dir="2700000">
                    <a:srgbClr val="000000">
                      <a:alpha val="33333"/>
                    </a:srgbClr>
                  </a:outerShdw>
                </a:effectLst>
                <a:latin typeface="+mn-lt"/>
                <a:ea typeface="+mn-ea"/>
                <a:cs typeface="+mn-cs"/>
                <a:sym typeface="Graphik"/>
              </a:defRPr>
            </a:pPr>
            <a:r>
              <a:t>Join our email list for updates!</a:t>
            </a:r>
          </a:p>
          <a:p>
            <a:pPr marR="274320" defTabSz="274320">
              <a:spcBef>
                <a:spcPts val="300"/>
              </a:spcBef>
              <a:defRPr sz="4260">
                <a:solidFill>
                  <a:srgbClr val="FFFFFF"/>
                </a:solidFill>
                <a:effectLst>
                  <a:outerShdw sx="100000" sy="100000" kx="0" ky="0" algn="b" rotWithShape="0" blurRad="0" dist="7620" dir="2700000">
                    <a:srgbClr val="000000">
                      <a:alpha val="33333"/>
                    </a:srgbClr>
                  </a:outerShdw>
                </a:effectLst>
                <a:latin typeface="+mn-lt"/>
                <a:ea typeface="+mn-ea"/>
                <a:cs typeface="+mn-cs"/>
                <a:sym typeface="Graphik"/>
              </a:defRPr>
            </a:pPr>
            <a:endParaRPr>
              <a:solidFill>
                <a:srgbClr val="000000"/>
              </a:solidFill>
            </a:endParaRPr>
          </a:p>
          <a:p>
            <a:pPr marR="274320" defTabSz="274320">
              <a:spcBef>
                <a:spcPts val="500"/>
              </a:spcBef>
              <a:defRPr sz="4260">
                <a:solidFill>
                  <a:srgbClr val="FFFFFF"/>
                </a:solidFill>
                <a:effectLst>
                  <a:outerShdw sx="100000" sy="100000" kx="0" ky="0" algn="b" rotWithShape="0" blurRad="0" dist="7620" dir="2700000">
                    <a:srgbClr val="000000">
                      <a:alpha val="33333"/>
                    </a:srgbClr>
                  </a:outerShdw>
                </a:effectLst>
                <a:latin typeface="+mn-lt"/>
                <a:ea typeface="+mn-ea"/>
                <a:cs typeface="+mn-cs"/>
                <a:sym typeface="Graphik"/>
              </a:defRPr>
            </a:pPr>
            <a:r>
              <a:rPr b="1"/>
              <a:t>Social Media</a:t>
            </a:r>
            <a:r>
              <a:t>- FB/Twtitter @cypurrnyc</a:t>
            </a:r>
            <a:endParaRPr>
              <a:solidFill>
                <a:srgbClr val="000000"/>
              </a:solidFill>
            </a:endParaRPr>
          </a:p>
          <a:p>
            <a:pPr marR="274320" defTabSz="274320">
              <a:spcBef>
                <a:spcPts val="600"/>
              </a:spcBef>
              <a:defRPr sz="4260">
                <a:effectLst>
                  <a:outerShdw sx="100000" sy="100000" kx="0" ky="0" algn="b" rotWithShape="0" blurRad="0" dist="7620" dir="2700000">
                    <a:srgbClr val="000000">
                      <a:alpha val="33333"/>
                    </a:srgbClr>
                  </a:outerShdw>
                </a:effectLst>
                <a:latin typeface="+mn-lt"/>
                <a:ea typeface="+mn-ea"/>
                <a:cs typeface="+mn-cs"/>
                <a:sym typeface="Graphik"/>
              </a:defRPr>
            </a:pPr>
          </a:p>
          <a:p>
            <a:pPr marR="274320" defTabSz="274320">
              <a:spcBef>
                <a:spcPts val="600"/>
              </a:spcBef>
              <a:defRPr sz="4260">
                <a:effectLst>
                  <a:outerShdw sx="100000" sy="100000" kx="0" ky="0" algn="b" rotWithShape="0" blurRad="0" dist="7620" dir="2700000">
                    <a:srgbClr val="000000">
                      <a:alpha val="33333"/>
                    </a:srgbClr>
                  </a:outerShdw>
                </a:effectLst>
                <a:latin typeface="+mn-lt"/>
                <a:ea typeface="+mn-ea"/>
                <a:cs typeface="+mn-cs"/>
                <a:sym typeface="Graphik"/>
              </a:defRPr>
            </a:pPr>
          </a:p>
        </p:txBody>
      </p:sp>
      <p:sp>
        <p:nvSpPr>
          <p:cNvPr id="372" name="Further Resources"/>
          <p:cNvSpPr txBox="1"/>
          <p:nvPr>
            <p:ph type="title"/>
          </p:nvPr>
        </p:nvSpPr>
        <p:spPr>
          <a:xfrm>
            <a:off x="1280814" y="1561804"/>
            <a:ext cx="11442701" cy="2466976"/>
          </a:xfrm>
          <a:prstGeom prst="rect">
            <a:avLst/>
          </a:prstGeom>
        </p:spPr>
        <p:txBody>
          <a:bodyPr/>
          <a:lstStyle>
            <a:lvl1pPr defTabSz="490727">
              <a:defRPr spc="-336" sz="8400">
                <a:solidFill>
                  <a:srgbClr val="FFFFFF"/>
                </a:solidFill>
              </a:defRPr>
            </a:lvl1pPr>
          </a:lstStyle>
          <a:p>
            <a:pPr/>
            <a:r>
              <a:t>Further Resources</a:t>
            </a:r>
          </a:p>
        </p:txBody>
      </p:sp>
      <p:pic>
        <p:nvPicPr>
          <p:cNvPr id="373" name="flat,750x1000,075,f.jpg" descr="flat,750x1000,075,f.jpg"/>
          <p:cNvPicPr>
            <a:picLocks noChangeAspect="1"/>
          </p:cNvPicPr>
          <p:nvPr/>
        </p:nvPicPr>
        <p:blipFill>
          <a:blip r:embed="rId4">
            <a:extLst/>
          </a:blip>
          <a:stretch>
            <a:fillRect/>
          </a:stretch>
        </p:blipFill>
        <p:spPr>
          <a:xfrm>
            <a:off x="14508805" y="-1"/>
            <a:ext cx="11181522" cy="137160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187" name="Slides/Resources available after! Video available soon.…"/>
          <p:cNvSpPr txBox="1"/>
          <p:nvPr>
            <p:ph type="body" idx="1"/>
          </p:nvPr>
        </p:nvSpPr>
        <p:spPr>
          <a:xfrm>
            <a:off x="820470" y="1630916"/>
            <a:ext cx="13396692" cy="12050851"/>
          </a:xfrm>
          <a:prstGeom prst="rect">
            <a:avLst/>
          </a:prstGeom>
        </p:spPr>
        <p:txBody>
          <a:bodyPr/>
          <a:lstStyle/>
          <a:p>
            <a:pPr marR="448055" defTabSz="448055">
              <a:spcBef>
                <a:spcPts val="1000"/>
              </a:spcBef>
              <a:defRPr sz="6272">
                <a:solidFill>
                  <a:srgbClr val="FFFFFF"/>
                </a:solidFill>
                <a:effectLst>
                  <a:outerShdw sx="100000" sy="100000" kx="0" ky="0" algn="b" rotWithShape="0" blurRad="0" dist="24892" dir="2700000">
                    <a:srgbClr val="000000">
                      <a:alpha val="33333"/>
                    </a:srgbClr>
                  </a:outerShdw>
                </a:effectLst>
                <a:latin typeface="Graphik Medium"/>
                <a:ea typeface="Graphik Medium"/>
                <a:cs typeface="Graphik Medium"/>
                <a:sym typeface="Graphik Medium"/>
              </a:defRPr>
            </a:pPr>
          </a:p>
          <a:p>
            <a:pPr marR="448055" defTabSz="448055">
              <a:spcBef>
                <a:spcPts val="1000"/>
              </a:spcBef>
              <a:defRPr sz="5586">
                <a:solidFill>
                  <a:srgbClr val="FFFFFF"/>
                </a:solidFill>
                <a:effectLst>
                  <a:outerShdw sx="100000" sy="100000" kx="0" ky="0" algn="b" rotWithShape="0" blurRad="0" dist="24892" dir="2700000">
                    <a:srgbClr val="000000">
                      <a:alpha val="33333"/>
                    </a:srgbClr>
                  </a:outerShdw>
                </a:effectLst>
                <a:latin typeface="Graphik Medium"/>
                <a:ea typeface="Graphik Medium"/>
                <a:cs typeface="Graphik Medium"/>
                <a:sym typeface="Graphik Medium"/>
              </a:defRPr>
            </a:pPr>
            <a:r>
              <a:t>Slides/Resources available after! Video available soon.</a:t>
            </a:r>
          </a:p>
          <a:p>
            <a:pPr marR="448055" defTabSz="448055">
              <a:spcBef>
                <a:spcPts val="1000"/>
              </a:spcBef>
              <a:defRPr sz="1862">
                <a:solidFill>
                  <a:srgbClr val="FFFFFF"/>
                </a:solidFill>
                <a:effectLst>
                  <a:outerShdw sx="100000" sy="100000" kx="0" ky="0" algn="b" rotWithShape="0" blurRad="0" dist="24892" dir="2700000">
                    <a:srgbClr val="000000">
                      <a:alpha val="33333"/>
                    </a:srgbClr>
                  </a:outerShdw>
                </a:effectLst>
                <a:latin typeface="Graphik Medium"/>
                <a:ea typeface="Graphik Medium"/>
                <a:cs typeface="Graphik Medium"/>
                <a:sym typeface="Graphik Medium"/>
              </a:defRPr>
            </a:pPr>
            <a:endParaRPr>
              <a:solidFill>
                <a:srgbClr val="000000"/>
              </a:solidFill>
            </a:endParaRPr>
          </a:p>
          <a:p>
            <a:pPr marR="448055" defTabSz="448055">
              <a:spcBef>
                <a:spcPts val="1000"/>
              </a:spcBef>
              <a:defRPr sz="6272">
                <a:solidFill>
                  <a:srgbClr val="FFFFFF"/>
                </a:solidFill>
                <a:effectLst>
                  <a:outerShdw sx="100000" sy="100000" kx="0" ky="0" algn="b" rotWithShape="0" blurRad="0" dist="24892" dir="2700000">
                    <a:srgbClr val="000000">
                      <a:alpha val="33333"/>
                    </a:srgbClr>
                  </a:outerShdw>
                </a:effectLst>
                <a:latin typeface="Graphik Medium"/>
                <a:ea typeface="Graphik Medium"/>
                <a:cs typeface="Graphik Medium"/>
                <a:sym typeface="Graphik Medium"/>
              </a:defRPr>
            </a:pPr>
            <a:r>
              <a:t>A note on voice recording…</a:t>
            </a:r>
          </a:p>
          <a:p>
            <a:pPr marR="448055" defTabSz="448055">
              <a:spcBef>
                <a:spcPts val="1000"/>
              </a:spcBef>
              <a:defRPr sz="4998">
                <a:solidFill>
                  <a:srgbClr val="FFFFFF"/>
                </a:solidFill>
                <a:effectLst>
                  <a:outerShdw sx="100000" sy="100000" kx="0" ky="0" algn="b" rotWithShape="0" blurRad="0" dist="24892" dir="2700000">
                    <a:srgbClr val="000000">
                      <a:alpha val="33333"/>
                    </a:srgbClr>
                  </a:outerShdw>
                </a:effectLst>
                <a:latin typeface="Graphik Light"/>
                <a:ea typeface="Graphik Light"/>
                <a:cs typeface="Graphik Light"/>
                <a:sym typeface="Graphik Light"/>
              </a:defRPr>
            </a:pPr>
            <a:r>
              <a:t>We are trying to keep these presentations for posterity, and not to record participants. We will try to anonymize people when possible but please be aware that we are recording and may need to keep voices in the audio for context. Use the chat if possible for questions and discussions if you do not want your voice on the recording.</a:t>
            </a:r>
          </a:p>
        </p:txBody>
      </p:sp>
      <p:sp>
        <p:nvSpPr>
          <p:cNvPr id="188" name="A Few Rules for the Space"/>
          <p:cNvSpPr txBox="1"/>
          <p:nvPr>
            <p:ph type="title"/>
          </p:nvPr>
        </p:nvSpPr>
        <p:spPr>
          <a:xfrm>
            <a:off x="547844" y="1508196"/>
            <a:ext cx="11442701" cy="2466976"/>
          </a:xfrm>
          <a:prstGeom prst="rect">
            <a:avLst/>
          </a:prstGeom>
        </p:spPr>
        <p:txBody>
          <a:bodyPr/>
          <a:lstStyle>
            <a:lvl1pPr>
              <a:defRPr spc="-260" sz="6500">
                <a:solidFill>
                  <a:srgbClr val="FFFFFF"/>
                </a:solidFill>
              </a:defRPr>
            </a:lvl1pPr>
          </a:lstStyle>
          <a:p>
            <a:pPr/>
            <a:r>
              <a:t>A Few Rules for the Space</a:t>
            </a:r>
          </a:p>
        </p:txBody>
      </p:sp>
      <p:pic>
        <p:nvPicPr>
          <p:cNvPr id="189" name="61IwNmJ5laL._AC_SY741_.jpg" descr="61IwNmJ5laL._AC_SY741_.jpg"/>
          <p:cNvPicPr>
            <a:picLocks noChangeAspect="1"/>
          </p:cNvPicPr>
          <p:nvPr/>
        </p:nvPicPr>
        <p:blipFill>
          <a:blip r:embed="rId2">
            <a:extLst/>
          </a:blip>
          <a:stretch>
            <a:fillRect/>
          </a:stretch>
        </p:blipFill>
        <p:spPr>
          <a:xfrm>
            <a:off x="14947182" y="-263879"/>
            <a:ext cx="9495838" cy="14243758"/>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191" name="Rectangle"/>
          <p:cNvSpPr/>
          <p:nvPr/>
        </p:nvSpPr>
        <p:spPr>
          <a:xfrm>
            <a:off x="1254658" y="6223000"/>
            <a:ext cx="7357726" cy="1270000"/>
          </a:xfrm>
          <a:prstGeom prst="rect">
            <a:avLst/>
          </a:prstGeom>
          <a:solidFill>
            <a:srgbClr val="FFFFFF">
              <a:alpha val="28424"/>
            </a:srgbClr>
          </a:solidFill>
          <a:ln w="12700">
            <a:miter lim="400000"/>
          </a:ln>
          <a:effectLst>
            <a:outerShdw sx="100000" sy="100000" kx="0" ky="0" algn="b" rotWithShape="0" blurRad="254000" dist="127000" dir="5400000">
              <a:srgbClr val="000000">
                <a:alpha val="70000"/>
              </a:srgbClr>
            </a:outerShdw>
          </a:effectLst>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192" name="And now…"/>
          <p:cNvSpPr txBox="1"/>
          <p:nvPr>
            <p:ph type="title"/>
          </p:nvPr>
        </p:nvSpPr>
        <p:spPr>
          <a:prstGeom prst="rect">
            <a:avLst/>
          </a:prstGeom>
        </p:spPr>
        <p:txBody>
          <a:bodyPr/>
          <a:lstStyle>
            <a:lvl1pPr>
              <a:defRPr>
                <a:solidFill>
                  <a:srgbClr val="FFFFFF"/>
                </a:solidFill>
              </a:defRPr>
            </a:lvl1pPr>
          </a:lstStyle>
          <a:p>
            <a:pPr/>
            <a:r>
              <a:t>And now…</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194" name="Matt Mitchell"/>
          <p:cNvSpPr txBox="1"/>
          <p:nvPr>
            <p:ph type="title"/>
          </p:nvPr>
        </p:nvSpPr>
        <p:spPr>
          <a:xfrm>
            <a:off x="1773865" y="-1073533"/>
            <a:ext cx="8184212" cy="5334001"/>
          </a:xfrm>
          <a:prstGeom prst="rect">
            <a:avLst/>
          </a:prstGeom>
        </p:spPr>
        <p:txBody>
          <a:bodyPr/>
          <a:lstStyle>
            <a:lvl1pPr algn="ctr" defTabSz="1137642">
              <a:defRPr spc="-651" sz="13034">
                <a:solidFill>
                  <a:srgbClr val="FFFFFF"/>
                </a:solidFill>
              </a:defRPr>
            </a:lvl1pPr>
          </a:lstStyle>
          <a:p>
            <a:pPr/>
            <a:r>
              <a:t>Matt Mitchell</a:t>
            </a:r>
          </a:p>
        </p:txBody>
      </p:sp>
      <p:sp>
        <p:nvSpPr>
          <p:cNvPr id="195" name="Matt Mitchell is a hacker, founder of CryptoHarlem, and tech fellow to the BUILD program at the Ford Foundation. In his work there Matt develops cybersecurity strategy for the foundation's grantee partners.…"/>
          <p:cNvSpPr txBox="1"/>
          <p:nvPr>
            <p:ph type="body" sz="half" idx="1"/>
          </p:nvPr>
        </p:nvSpPr>
        <p:spPr>
          <a:xfrm>
            <a:off x="1019330" y="4582042"/>
            <a:ext cx="9693281" cy="8789641"/>
          </a:xfrm>
          <a:prstGeom prst="rect">
            <a:avLst/>
          </a:prstGeom>
        </p:spPr>
        <p:txBody>
          <a:bodyPr/>
          <a:lstStyle/>
          <a:p>
            <a:pPr algn="ctr" defTabSz="251206">
              <a:spcBef>
                <a:spcPts val="1400"/>
              </a:spcBef>
              <a:defRPr cap="none" spc="0" sz="3354">
                <a:solidFill>
                  <a:srgbClr val="FFFFFF"/>
                </a:solidFill>
                <a:latin typeface="+mn-lt"/>
                <a:ea typeface="+mn-ea"/>
                <a:cs typeface="+mn-cs"/>
                <a:sym typeface="Graphik"/>
              </a:defRPr>
            </a:pPr>
            <a:r>
              <a:t>Matt Mitchell is a hacker, founder of CryptoHarlem, and tech fellow to the BUILD program at the Ford Foundation. In his work there Matt develops cybersecurity strategy for the foundation's grantee partners. </a:t>
            </a:r>
          </a:p>
          <a:p>
            <a:pPr algn="ctr" defTabSz="251206">
              <a:spcBef>
                <a:spcPts val="1400"/>
              </a:spcBef>
              <a:defRPr cap="none" spc="0" sz="3354">
                <a:solidFill>
                  <a:srgbClr val="FFFFFF"/>
                </a:solidFill>
                <a:latin typeface="+mn-lt"/>
                <a:ea typeface="+mn-ea"/>
                <a:cs typeface="+mn-cs"/>
                <a:sym typeface="Graphik"/>
              </a:defRPr>
            </a:pPr>
            <a:r>
              <a:t>Matt is a well known security researcher, operational security trainer, and data journalist who founded &amp; leads CryptoHarlem ( https://twitter.com/cryptoHarlem ), impromptu workshops teaching basic cryptography tools to the predominately African American community in upper Manhattan. </a:t>
            </a:r>
          </a:p>
          <a:p>
            <a:pPr algn="ctr" defTabSz="251206">
              <a:spcBef>
                <a:spcPts val="1400"/>
              </a:spcBef>
              <a:defRPr cap="none" spc="0" sz="3354">
                <a:solidFill>
                  <a:srgbClr val="FFFFFF"/>
                </a:solidFill>
                <a:latin typeface="+mn-lt"/>
                <a:ea typeface="+mn-ea"/>
                <a:cs typeface="+mn-cs"/>
                <a:sym typeface="Graphik"/>
              </a:defRPr>
            </a:pPr>
          </a:p>
          <a:p>
            <a:pPr algn="ctr" defTabSz="251206">
              <a:spcBef>
                <a:spcPts val="1400"/>
              </a:spcBef>
              <a:defRPr cap="none" spc="0" sz="3354">
                <a:solidFill>
                  <a:srgbClr val="FFFFFF"/>
                </a:solidFill>
                <a:latin typeface="+mn-lt"/>
                <a:ea typeface="+mn-ea"/>
                <a:cs typeface="+mn-cs"/>
                <a:sym typeface="Graphik"/>
              </a:defRPr>
            </a:pPr>
            <a:r>
              <a:t>(Photo Credit: Nick Lee)</a:t>
            </a:r>
          </a:p>
        </p:txBody>
      </p:sp>
      <p:pic>
        <p:nvPicPr>
          <p:cNvPr id="196" name="matt_mitchell-hires-credit_nick_lee.jpg" descr="matt_mitchell-hires-credit_nick_lee.jpg"/>
          <p:cNvPicPr>
            <a:picLocks noChangeAspect="1"/>
          </p:cNvPicPr>
          <p:nvPr/>
        </p:nvPicPr>
        <p:blipFill>
          <a:blip r:embed="rId2">
            <a:extLst/>
          </a:blip>
          <a:stretch>
            <a:fillRect/>
          </a:stretch>
        </p:blipFill>
        <p:spPr>
          <a:xfrm>
            <a:off x="11292012" y="668182"/>
            <a:ext cx="16481803" cy="1237963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pic>
        <p:nvPicPr>
          <p:cNvPr id="198" name="cypurrjuly.jpg" descr="cypurrjuly.jp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3712597"/>
                <a:satOff val="-23099"/>
                <a:lumOff val="5802"/>
              </a:schemeClr>
            </a:gs>
            <a:gs pos="100000">
              <a:schemeClr val="accent3">
                <a:hueOff val="3534278"/>
                <a:satOff val="23024"/>
                <a:lumOff val="-14394"/>
              </a:schemeClr>
            </a:gs>
          </a:gsLst>
          <a:lin ang="5400000" scaled="0"/>
        </a:gradFill>
      </p:bgPr>
    </p:bg>
    <p:spTree>
      <p:nvGrpSpPr>
        <p:cNvPr id="1" name=""/>
        <p:cNvGrpSpPr/>
        <p:nvPr/>
      </p:nvGrpSpPr>
      <p:grpSpPr>
        <a:xfrm>
          <a:off x="0" y="0"/>
          <a:ext cx="0" cy="0"/>
          <a:chOff x="0" y="0"/>
          <a:chExt cx="0" cy="0"/>
        </a:xfrm>
      </p:grpSpPr>
      <p:sp>
        <p:nvSpPr>
          <p:cNvPr id="200" name="Data Detox?"/>
          <p:cNvSpPr txBox="1"/>
          <p:nvPr/>
        </p:nvSpPr>
        <p:spPr>
          <a:xfrm>
            <a:off x="2653957" y="3778119"/>
            <a:ext cx="19076086" cy="43687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825500">
              <a:lnSpc>
                <a:spcPct val="70000"/>
              </a:lnSpc>
              <a:spcBef>
                <a:spcPts val="0"/>
              </a:spcBef>
              <a:tabLst/>
              <a:defRPr b="1" cap="all" spc="-448" sz="22400">
                <a:solidFill>
                  <a:srgbClr val="FFFFFF"/>
                </a:solidFill>
                <a:latin typeface="+mn-lt"/>
                <a:ea typeface="+mn-ea"/>
                <a:cs typeface="+mn-cs"/>
                <a:sym typeface="Graphik"/>
              </a:defRPr>
            </a:lvl1pPr>
          </a:lstStyle>
          <a:p>
            <a:pPr/>
            <a:r>
              <a:t>Data Detox?</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